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7" r:id="rId9"/>
    <p:sldId id="263" r:id="rId10"/>
    <p:sldId id="266" r:id="rId11"/>
    <p:sldId id="268" r:id="rId12"/>
    <p:sldId id="270" r:id="rId13"/>
    <p:sldId id="274" r:id="rId14"/>
    <p:sldId id="269" r:id="rId15"/>
    <p:sldId id="273" r:id="rId16"/>
    <p:sldId id="271" r:id="rId17"/>
    <p:sldId id="264" r:id="rId18"/>
    <p:sldId id="272" r:id="rId19"/>
    <p:sldId id="265"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0" d="100"/>
          <a:sy n="90" d="100"/>
        </p:scale>
        <p:origin x="35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Sneddon" userId="da4ac57a-c42c-4ace-8894-cc25a7b1617d" providerId="ADAL" clId="{E6E512CC-D6E3-48F4-8A9E-F353EBA03ACD}"/>
    <pc:docChg chg="modSld sldOrd">
      <pc:chgData name="Miss Sneddon" userId="da4ac57a-c42c-4ace-8894-cc25a7b1617d" providerId="ADAL" clId="{E6E512CC-D6E3-48F4-8A9E-F353EBA03ACD}" dt="2026-08-14T10:42:35.322" v="7"/>
      <pc:docMkLst>
        <pc:docMk/>
      </pc:docMkLst>
      <pc:sldChg chg="ord">
        <pc:chgData name="Miss Sneddon" userId="da4ac57a-c42c-4ace-8894-cc25a7b1617d" providerId="ADAL" clId="{E6E512CC-D6E3-48F4-8A9E-F353EBA03ACD}" dt="2026-08-14T10:40:36.072" v="1"/>
        <pc:sldMkLst>
          <pc:docMk/>
          <pc:sldMk cId="4287765922" sldId="263"/>
        </pc:sldMkLst>
      </pc:sldChg>
      <pc:sldChg chg="ord">
        <pc:chgData name="Miss Sneddon" userId="da4ac57a-c42c-4ace-8894-cc25a7b1617d" providerId="ADAL" clId="{E6E512CC-D6E3-48F4-8A9E-F353EBA03ACD}" dt="2026-08-14T10:42:35.322" v="7"/>
        <pc:sldMkLst>
          <pc:docMk/>
          <pc:sldMk cId="468022771" sldId="264"/>
        </pc:sldMkLst>
      </pc:sldChg>
      <pc:sldChg chg="ord">
        <pc:chgData name="Miss Sneddon" userId="da4ac57a-c42c-4ace-8894-cc25a7b1617d" providerId="ADAL" clId="{E6E512CC-D6E3-48F4-8A9E-F353EBA03ACD}" dt="2026-08-14T10:41:54.669" v="5"/>
        <pc:sldMkLst>
          <pc:docMk/>
          <pc:sldMk cId="4134976680" sldId="266"/>
        </pc:sldMkLst>
      </pc:sldChg>
      <pc:sldChg chg="ord">
        <pc:chgData name="Miss Sneddon" userId="da4ac57a-c42c-4ace-8894-cc25a7b1617d" providerId="ADAL" clId="{E6E512CC-D6E3-48F4-8A9E-F353EBA03ACD}" dt="2026-08-14T10:41:14.154" v="3"/>
        <pc:sldMkLst>
          <pc:docMk/>
          <pc:sldMk cId="3596562360"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004F32-329F-4742-B476-46D99860C4F2}" type="datetimeFigureOut">
              <a:rPr lang="en-GB" smtClean="0"/>
              <a:t>14/08/2026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4AD8E-9193-4E8C-915F-2DAE627A4465}" type="slidenum">
              <a:rPr lang="en-GB" smtClean="0"/>
              <a:t>‹#›</a:t>
            </a:fld>
            <a:endParaRPr lang="en-GB"/>
          </a:p>
        </p:txBody>
      </p:sp>
    </p:spTree>
    <p:extLst>
      <p:ext uri="{BB962C8B-B14F-4D97-AF65-F5344CB8AC3E}">
        <p14:creationId xmlns:p14="http://schemas.microsoft.com/office/powerpoint/2010/main" val="3755957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F14AD8E-9193-4E8C-915F-2DAE627A4465}" type="slidenum">
              <a:rPr lang="en-GB" smtClean="0"/>
              <a:t>5</a:t>
            </a:fld>
            <a:endParaRPr lang="en-GB"/>
          </a:p>
        </p:txBody>
      </p:sp>
    </p:spTree>
    <p:extLst>
      <p:ext uri="{BB962C8B-B14F-4D97-AF65-F5344CB8AC3E}">
        <p14:creationId xmlns:p14="http://schemas.microsoft.com/office/powerpoint/2010/main" val="3076199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B1D5E-B542-FA6A-0116-298ACE0EBDA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B3F598D1-9FDC-048F-C254-DF766D938A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A4C11A4-0DB3-1A27-BB15-4784150C68BD}"/>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5" name="Footer Placeholder 4">
            <a:extLst>
              <a:ext uri="{FF2B5EF4-FFF2-40B4-BE49-F238E27FC236}">
                <a16:creationId xmlns:a16="http://schemas.microsoft.com/office/drawing/2014/main" id="{C3EB8E74-D44C-2A1C-CE08-294B95AE16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DC7196-DD20-5C98-C322-629D489237B5}"/>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2752310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5C3DA-46A9-EA23-3194-2C4BEFD69DD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D548F83-B890-D8B3-F0B4-6A24D1C8C9A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5BD1A05-1419-E184-3F56-17CEFB95E19F}"/>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5" name="Footer Placeholder 4">
            <a:extLst>
              <a:ext uri="{FF2B5EF4-FFF2-40B4-BE49-F238E27FC236}">
                <a16:creationId xmlns:a16="http://schemas.microsoft.com/office/drawing/2014/main" id="{F4267BEE-92E1-4F9A-A17F-5E8D05909E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D8AA3D-5B10-9E6B-F6D1-8FBF050CE7E2}"/>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1829643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19A39B-E7EA-FCAF-FFB4-6B0C76DA569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7A25800-4F18-BEC9-58D9-0C490DB3F61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D09115E-7903-596F-5590-CBCFE7D398F0}"/>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5" name="Footer Placeholder 4">
            <a:extLst>
              <a:ext uri="{FF2B5EF4-FFF2-40B4-BE49-F238E27FC236}">
                <a16:creationId xmlns:a16="http://schemas.microsoft.com/office/drawing/2014/main" id="{2E8730D2-D765-8C5E-6E4D-071514B400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209D47-1E4F-2202-7EDE-4A29DF3B39D2}"/>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4215822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7FA65-2161-40B5-9E5A-60988D56E51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3640FB6-777D-66B2-93CF-703ECC3D247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657444F-7915-F81A-C82C-DCFE26F36D66}"/>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5" name="Footer Placeholder 4">
            <a:extLst>
              <a:ext uri="{FF2B5EF4-FFF2-40B4-BE49-F238E27FC236}">
                <a16:creationId xmlns:a16="http://schemas.microsoft.com/office/drawing/2014/main" id="{BF22AC60-8126-922F-D971-BD1B8D4380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792FCB-97EE-FAF4-CD75-F8E2E9F26ACF}"/>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2936765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20398-5741-C1A5-3E4E-45CBBA295F1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D8C2AB1-92FF-1BF9-C132-54A0AAF6A3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6764D1A-C667-03B7-3979-5D005AE71D1B}"/>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5" name="Footer Placeholder 4">
            <a:extLst>
              <a:ext uri="{FF2B5EF4-FFF2-40B4-BE49-F238E27FC236}">
                <a16:creationId xmlns:a16="http://schemas.microsoft.com/office/drawing/2014/main" id="{20C69641-C87F-ADB1-176E-FF5BC3810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B33D75-EEC7-38EE-F4A3-DF4FE7BC3FB6}"/>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2888267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B2D36-8A33-FEA8-F7DA-E226D370EAC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F2D7163-CD21-B697-4BE4-C33E71CC222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46F9834-0322-7BA6-FC80-539D3281BF5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C3BA8AB-D0A3-7916-2C07-BE867D12593B}"/>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6" name="Footer Placeholder 5">
            <a:extLst>
              <a:ext uri="{FF2B5EF4-FFF2-40B4-BE49-F238E27FC236}">
                <a16:creationId xmlns:a16="http://schemas.microsoft.com/office/drawing/2014/main" id="{299BC527-C7A3-09ED-9AEE-9B7951434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CE3647-5D75-C88C-3413-2A4560259ED7}"/>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3224250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88730-C0B0-8896-2DBD-A0643F9E5C1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8FD5C76-4B0F-77E1-5F93-2663638140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295BEF-FB71-1418-85E4-8A19E231684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67E5A5B-020E-214A-E28E-287955F1EB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F512424-48C7-D682-F250-0F76765C1A2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877E2E6-0E97-59DC-4017-CBFDAA66EA4E}"/>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8" name="Footer Placeholder 7">
            <a:extLst>
              <a:ext uri="{FF2B5EF4-FFF2-40B4-BE49-F238E27FC236}">
                <a16:creationId xmlns:a16="http://schemas.microsoft.com/office/drawing/2014/main" id="{9A8DA8D1-0688-535A-EE83-21EFECF39CB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9E05957-95CC-4ADE-62EE-26F4002B455C}"/>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2970136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14FD0-4FDF-80DA-5DCC-6E6FD4AF99C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7A9A33C-8032-4DEA-5FC4-CD5037B73213}"/>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4" name="Footer Placeholder 3">
            <a:extLst>
              <a:ext uri="{FF2B5EF4-FFF2-40B4-BE49-F238E27FC236}">
                <a16:creationId xmlns:a16="http://schemas.microsoft.com/office/drawing/2014/main" id="{0D366DB7-EC63-DABB-C01D-3F51243847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0506C3-0A70-3A27-7F93-CFC01DBE83BA}"/>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2978886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488DD7-382B-F0ED-F974-B7931C32AECE}"/>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3" name="Footer Placeholder 2">
            <a:extLst>
              <a:ext uri="{FF2B5EF4-FFF2-40B4-BE49-F238E27FC236}">
                <a16:creationId xmlns:a16="http://schemas.microsoft.com/office/drawing/2014/main" id="{12949061-C712-E5B2-0A36-22C5535A1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1CC33F8-368C-8F46-6234-1E080F4506CC}"/>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2207121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1BB4C-DBCF-EA63-247D-C28E6DCD70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00C1DD0-5FA5-F2E1-D1BA-9553AE2F84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A6682EE-2D08-10AC-794C-DA6A3CC4F8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5943F67-246D-E45C-CB4B-BD84FB58B1CB}"/>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6" name="Footer Placeholder 5">
            <a:extLst>
              <a:ext uri="{FF2B5EF4-FFF2-40B4-BE49-F238E27FC236}">
                <a16:creationId xmlns:a16="http://schemas.microsoft.com/office/drawing/2014/main" id="{5FFBDE47-EB2C-7E82-6C30-B3B312BA66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A446B9-71A6-6C15-DBDD-045026876247}"/>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167576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E2C7-1E8D-E1EB-EB88-E146F1E8A1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BDD0659-1BA9-1669-130E-B561E56BE6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9A70BB7-3040-D99C-FB30-82FFF16DA2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6832C60-DF5C-FDCE-70DD-86C1EBC4E8F1}"/>
              </a:ext>
            </a:extLst>
          </p:cNvPr>
          <p:cNvSpPr>
            <a:spLocks noGrp="1"/>
          </p:cNvSpPr>
          <p:nvPr>
            <p:ph type="dt" sz="half" idx="10"/>
          </p:nvPr>
        </p:nvSpPr>
        <p:spPr/>
        <p:txBody>
          <a:bodyPr/>
          <a:lstStyle/>
          <a:p>
            <a:fld id="{4AA9CEB9-3199-434A-A8BE-89B18BAB6077}" type="datetimeFigureOut">
              <a:rPr lang="en-GB" smtClean="0"/>
              <a:t>14/08/2026</a:t>
            </a:fld>
            <a:endParaRPr lang="en-GB"/>
          </a:p>
        </p:txBody>
      </p:sp>
      <p:sp>
        <p:nvSpPr>
          <p:cNvPr id="6" name="Footer Placeholder 5">
            <a:extLst>
              <a:ext uri="{FF2B5EF4-FFF2-40B4-BE49-F238E27FC236}">
                <a16:creationId xmlns:a16="http://schemas.microsoft.com/office/drawing/2014/main" id="{88AF0390-5CE8-CB67-0216-2572AB137C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423206-8006-24E2-6AD9-7D8EF302684B}"/>
              </a:ext>
            </a:extLst>
          </p:cNvPr>
          <p:cNvSpPr>
            <a:spLocks noGrp="1"/>
          </p:cNvSpPr>
          <p:nvPr>
            <p:ph type="sldNum" sz="quarter" idx="12"/>
          </p:nvPr>
        </p:nvSpPr>
        <p:spPr/>
        <p:txBody>
          <a:bodyPr/>
          <a:lstStyle/>
          <a:p>
            <a:fld id="{30CA20B5-D166-4C0C-ACFF-34FC5A582E10}" type="slidenum">
              <a:rPr lang="en-GB" smtClean="0"/>
              <a:t>‹#›</a:t>
            </a:fld>
            <a:endParaRPr lang="en-GB"/>
          </a:p>
        </p:txBody>
      </p:sp>
    </p:spTree>
    <p:extLst>
      <p:ext uri="{BB962C8B-B14F-4D97-AF65-F5344CB8AC3E}">
        <p14:creationId xmlns:p14="http://schemas.microsoft.com/office/powerpoint/2010/main" val="379567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4270EA-9317-B7D1-BA87-2666CAED13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E361AAD-6D51-98F1-3B0F-50FD7C844C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6DD383-6E52-2D66-16AD-91D0B6F025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A9CEB9-3199-434A-A8BE-89B18BAB6077}" type="datetimeFigureOut">
              <a:rPr lang="en-GB" smtClean="0"/>
              <a:t>14/08/2026</a:t>
            </a:fld>
            <a:endParaRPr lang="en-GB"/>
          </a:p>
        </p:txBody>
      </p:sp>
      <p:sp>
        <p:nvSpPr>
          <p:cNvPr id="5" name="Footer Placeholder 4">
            <a:extLst>
              <a:ext uri="{FF2B5EF4-FFF2-40B4-BE49-F238E27FC236}">
                <a16:creationId xmlns:a16="http://schemas.microsoft.com/office/drawing/2014/main" id="{760D9C4C-911F-626F-4752-F93076FE6F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322705A-3EA4-B8D3-F2C9-13F5481BAB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CA20B5-D166-4C0C-ACFF-34FC5A582E10}" type="slidenum">
              <a:rPr lang="en-GB" smtClean="0"/>
              <a:t>‹#›</a:t>
            </a:fld>
            <a:endParaRPr lang="en-GB"/>
          </a:p>
        </p:txBody>
      </p:sp>
    </p:spTree>
    <p:extLst>
      <p:ext uri="{BB962C8B-B14F-4D97-AF65-F5344CB8AC3E}">
        <p14:creationId xmlns:p14="http://schemas.microsoft.com/office/powerpoint/2010/main" val="3858299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teacherspayteachers.com/Product/Kids-in-Action-Stretches-and-Warm-Ups-Clip-Art-18-PNGs-869484" TargetMode="External"/><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hyperlink" Target="https://pixabay.com/es/zapatillas-de-tenis-los-zapatos-303451/" TargetMode="Externa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fity.club/lists/e/excellent-weekend-quotes/" TargetMode="External"/><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freepngimg.com/png/36829-blushing-emoji-hd" TargetMode="Externa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Arc 2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F856004-C2BE-6D50-7B0A-55264203DED0}"/>
              </a:ext>
            </a:extLst>
          </p:cNvPr>
          <p:cNvSpPr>
            <a:spLocks noGrp="1"/>
          </p:cNvSpPr>
          <p:nvPr>
            <p:ph type="ctrTitle"/>
          </p:nvPr>
        </p:nvSpPr>
        <p:spPr>
          <a:xfrm>
            <a:off x="4038600" y="1939159"/>
            <a:ext cx="7644627" cy="2751086"/>
          </a:xfrm>
        </p:spPr>
        <p:txBody>
          <a:bodyPr>
            <a:normAutofit/>
          </a:bodyPr>
          <a:lstStyle/>
          <a:p>
            <a:pPr algn="r"/>
            <a:r>
              <a:rPr lang="en-GB" dirty="0"/>
              <a:t>Welcome Back </a:t>
            </a:r>
          </a:p>
        </p:txBody>
      </p:sp>
      <p:sp>
        <p:nvSpPr>
          <p:cNvPr id="3" name="Subtitle 2">
            <a:extLst>
              <a:ext uri="{FF2B5EF4-FFF2-40B4-BE49-F238E27FC236}">
                <a16:creationId xmlns:a16="http://schemas.microsoft.com/office/drawing/2014/main" id="{FCB4F373-FA7C-C834-1DFA-059D0E744027}"/>
              </a:ext>
            </a:extLst>
          </p:cNvPr>
          <p:cNvSpPr>
            <a:spLocks noGrp="1"/>
          </p:cNvSpPr>
          <p:nvPr>
            <p:ph type="subTitle" idx="1"/>
          </p:nvPr>
        </p:nvSpPr>
        <p:spPr>
          <a:xfrm>
            <a:off x="4038600" y="4782320"/>
            <a:ext cx="7644627" cy="1329443"/>
          </a:xfrm>
        </p:spPr>
        <p:txBody>
          <a:bodyPr>
            <a:normAutofit/>
          </a:bodyPr>
          <a:lstStyle/>
          <a:p>
            <a:pPr algn="r"/>
            <a:r>
              <a:rPr lang="en-GB"/>
              <a:t>Carstairs Primary School</a:t>
            </a:r>
          </a:p>
          <a:p>
            <a:pPr algn="r"/>
            <a:r>
              <a:rPr lang="en-GB"/>
              <a:t>2026/27</a:t>
            </a:r>
          </a:p>
        </p:txBody>
      </p:sp>
    </p:spTree>
    <p:extLst>
      <p:ext uri="{BB962C8B-B14F-4D97-AF65-F5344CB8AC3E}">
        <p14:creationId xmlns:p14="http://schemas.microsoft.com/office/powerpoint/2010/main" val="1542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B5F8FB9-93B9-4832-A062-85E1B6A5A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34AD9FD-870F-B2E6-D908-FD8798682A2F}"/>
              </a:ext>
            </a:extLst>
          </p:cNvPr>
          <p:cNvPicPr>
            <a:picLocks noChangeAspect="1"/>
          </p:cNvPicPr>
          <p:nvPr/>
        </p:nvPicPr>
        <p:blipFill>
          <a:blip r:embed="rId2">
            <a:extLst>
              <a:ext uri="{28A0092B-C50C-407E-A947-70E740481C1C}">
                <a14:useLocalDpi xmlns:a14="http://schemas.microsoft.com/office/drawing/2010/main" val="0"/>
              </a:ext>
            </a:extLst>
          </a:blip>
          <a:srcRect r="-1" b="13100"/>
          <a:stretch>
            <a:fillRect/>
          </a:stretch>
        </p:blipFill>
        <p:spPr>
          <a:xfrm>
            <a:off x="1669474" y="10"/>
            <a:ext cx="10522527" cy="6857990"/>
          </a:xfrm>
          <a:custGeom>
            <a:avLst/>
            <a:gdLst/>
            <a:ahLst/>
            <a:cxnLst/>
            <a:rect l="l" t="t" r="r" b="b"/>
            <a:pathLst>
              <a:path w="10522527" h="6858000">
                <a:moveTo>
                  <a:pt x="2882142" y="0"/>
                </a:moveTo>
                <a:lnTo>
                  <a:pt x="10522527" y="0"/>
                </a:lnTo>
                <a:lnTo>
                  <a:pt x="10522527" y="6858000"/>
                </a:lnTo>
                <a:lnTo>
                  <a:pt x="80697" y="6858000"/>
                </a:lnTo>
                <a:lnTo>
                  <a:pt x="37339" y="6516785"/>
                </a:lnTo>
                <a:cubicBezTo>
                  <a:pt x="12648" y="6273664"/>
                  <a:pt x="0" y="6026982"/>
                  <a:pt x="0" y="5777347"/>
                </a:cubicBezTo>
                <a:cubicBezTo>
                  <a:pt x="0" y="3530630"/>
                  <a:pt x="1024495" y="1523197"/>
                  <a:pt x="2631803" y="196728"/>
                </a:cubicBezTo>
                <a:close/>
              </a:path>
            </a:pathLst>
          </a:custGeom>
        </p:spPr>
      </p:pic>
      <p:sp>
        <p:nvSpPr>
          <p:cNvPr id="12" name="Arc 11">
            <a:extLst>
              <a:ext uri="{FF2B5EF4-FFF2-40B4-BE49-F238E27FC236}">
                <a16:creationId xmlns:a16="http://schemas.microsoft.com/office/drawing/2014/main" id="{F37E8EB2-7BE0-4F3D-921C-F4E9C2C14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7715">
            <a:off x="1108520" y="775849"/>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E77AE46B-A945-4A7E-9911-903176079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742" y="5649686"/>
            <a:ext cx="546100" cy="5461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4976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54ECEBE-9353-406C-9313-02A517A31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23" name="Freeform: Shape 15">
            <a:extLst>
              <a:ext uri="{FF2B5EF4-FFF2-40B4-BE49-F238E27FC236}">
                <a16:creationId xmlns:a16="http://schemas.microsoft.com/office/drawing/2014/main" id="{86806086-A782-4311-A63B-1A68574D8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902" y="-15901"/>
            <a:ext cx="6578337" cy="5814891"/>
          </a:xfrm>
          <a:custGeom>
            <a:avLst/>
            <a:gdLst>
              <a:gd name="connsiteX0" fmla="*/ 1667657 w 6578337"/>
              <a:gd name="connsiteY0" fmla="*/ 0 h 5814891"/>
              <a:gd name="connsiteX1" fmla="*/ 5296215 w 6578337"/>
              <a:gd name="connsiteY1" fmla="*/ 0 h 5814891"/>
              <a:gd name="connsiteX2" fmla="*/ 5354505 w 6578337"/>
              <a:gd name="connsiteY2" fmla="*/ 38974 h 5814891"/>
              <a:gd name="connsiteX3" fmla="*/ 5772761 w 6578337"/>
              <a:gd name="connsiteY3" fmla="*/ 430996 h 5814891"/>
              <a:gd name="connsiteX4" fmla="*/ 6578337 w 6578337"/>
              <a:gd name="connsiteY4" fmla="*/ 2842158 h 5814891"/>
              <a:gd name="connsiteX5" fmla="*/ 6219497 w 6578337"/>
              <a:gd name="connsiteY5" fmla="*/ 3831001 h 5814891"/>
              <a:gd name="connsiteX6" fmla="*/ 5157059 w 6578337"/>
              <a:gd name="connsiteY6" fmla="*/ 4751758 h 5814891"/>
              <a:gd name="connsiteX7" fmla="*/ 4923464 w 6578337"/>
              <a:gd name="connsiteY7" fmla="*/ 4927890 h 5814891"/>
              <a:gd name="connsiteX8" fmla="*/ 3004017 w 6578337"/>
              <a:gd name="connsiteY8" fmla="*/ 5814891 h 5814891"/>
              <a:gd name="connsiteX9" fmla="*/ 475534 w 6578337"/>
              <a:gd name="connsiteY9" fmla="*/ 4373098 h 5814891"/>
              <a:gd name="connsiteX10" fmla="*/ 206071 w 6578337"/>
              <a:gd name="connsiteY10" fmla="*/ 4004246 h 5814891"/>
              <a:gd name="connsiteX11" fmla="*/ 79385 w 6578337"/>
              <a:gd name="connsiteY11" fmla="*/ 3833508 h 5814891"/>
              <a:gd name="connsiteX12" fmla="*/ 0 w 6578337"/>
              <a:gd name="connsiteY12" fmla="*/ 3721725 h 5814891"/>
              <a:gd name="connsiteX13" fmla="*/ 0 w 6578337"/>
              <a:gd name="connsiteY13" fmla="*/ 1581323 h 5814891"/>
              <a:gd name="connsiteX14" fmla="*/ 168477 w 6578337"/>
              <a:gd name="connsiteY14" fmla="*/ 1300525 h 5814891"/>
              <a:gd name="connsiteX15" fmla="*/ 885512 w 6578337"/>
              <a:gd name="connsiteY15" fmla="*/ 515238 h 5814891"/>
              <a:gd name="connsiteX16" fmla="*/ 1494824 w 6578337"/>
              <a:gd name="connsiteY16" fmla="*/ 90742 h 58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78337" h="5814891">
                <a:moveTo>
                  <a:pt x="1667657" y="0"/>
                </a:moveTo>
                <a:lnTo>
                  <a:pt x="5296215" y="0"/>
                </a:lnTo>
                <a:lnTo>
                  <a:pt x="5354505" y="38974"/>
                </a:lnTo>
                <a:cubicBezTo>
                  <a:pt x="5505893" y="152699"/>
                  <a:pt x="5645664" y="283643"/>
                  <a:pt x="5772761" y="430996"/>
                </a:cubicBezTo>
                <a:cubicBezTo>
                  <a:pt x="6292274" y="1033532"/>
                  <a:pt x="6578337" y="1889809"/>
                  <a:pt x="6578337" y="2842158"/>
                </a:cubicBezTo>
                <a:cubicBezTo>
                  <a:pt x="6578337" y="3222117"/>
                  <a:pt x="6467617" y="3527065"/>
                  <a:pt x="6219497" y="3831001"/>
                </a:cubicBezTo>
                <a:cubicBezTo>
                  <a:pt x="5959965" y="4148933"/>
                  <a:pt x="5569997" y="4441763"/>
                  <a:pt x="5157059" y="4751758"/>
                </a:cubicBezTo>
                <a:cubicBezTo>
                  <a:pt x="5080873" y="4808882"/>
                  <a:pt x="5002168" y="4868026"/>
                  <a:pt x="4923464" y="4927890"/>
                </a:cubicBezTo>
                <a:cubicBezTo>
                  <a:pt x="4218974" y="5463640"/>
                  <a:pt x="3704799" y="5814891"/>
                  <a:pt x="3004017" y="5814891"/>
                </a:cubicBezTo>
                <a:cubicBezTo>
                  <a:pt x="1936240" y="5814891"/>
                  <a:pt x="1180025" y="5383723"/>
                  <a:pt x="475534" y="4373098"/>
                </a:cubicBezTo>
                <a:cubicBezTo>
                  <a:pt x="383343" y="4240819"/>
                  <a:pt x="293225" y="4120515"/>
                  <a:pt x="206071" y="4004246"/>
                </a:cubicBezTo>
                <a:cubicBezTo>
                  <a:pt x="160920" y="3943985"/>
                  <a:pt x="118700" y="3887339"/>
                  <a:pt x="79385" y="3833508"/>
                </a:cubicBezTo>
                <a:lnTo>
                  <a:pt x="0" y="3721725"/>
                </a:lnTo>
                <a:lnTo>
                  <a:pt x="0" y="1581323"/>
                </a:lnTo>
                <a:lnTo>
                  <a:pt x="168477" y="1300525"/>
                </a:lnTo>
                <a:cubicBezTo>
                  <a:pt x="359173" y="1017017"/>
                  <a:pt x="599372" y="753795"/>
                  <a:pt x="885512" y="515238"/>
                </a:cubicBezTo>
                <a:cubicBezTo>
                  <a:pt x="1073010" y="358870"/>
                  <a:pt x="1278109" y="216205"/>
                  <a:pt x="1494824" y="90742"/>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DB6CE2F3-4258-40C5-6619-0B73782446E5}"/>
              </a:ext>
            </a:extLst>
          </p:cNvPr>
          <p:cNvPicPr>
            <a:picLocks noChangeAspect="1"/>
          </p:cNvPicPr>
          <p:nvPr/>
        </p:nvPicPr>
        <p:blipFill>
          <a:blip r:embed="rId2">
            <a:extLst>
              <a:ext uri="{28A0092B-C50C-407E-A947-70E740481C1C}">
                <a14:useLocalDpi xmlns:a14="http://schemas.microsoft.com/office/drawing/2010/main" val="0"/>
              </a:ext>
            </a:extLst>
          </a:blip>
          <a:srcRect l="10547" r="4674" b="3"/>
          <a:stretch>
            <a:fillRect/>
          </a:stretch>
        </p:blipFill>
        <p:spPr>
          <a:xfrm>
            <a:off x="20" y="-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p:spPr>
      </p:pic>
      <p:sp>
        <p:nvSpPr>
          <p:cNvPr id="24" name="Freeform: Shape 17">
            <a:extLst>
              <a:ext uri="{FF2B5EF4-FFF2-40B4-BE49-F238E27FC236}">
                <a16:creationId xmlns:a16="http://schemas.microsoft.com/office/drawing/2014/main" id="{CE71458B-DF80-43DF-9693-2EC3878ACA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23162" cy="5593660"/>
          </a:xfrm>
          <a:custGeom>
            <a:avLst/>
            <a:gdLst>
              <a:gd name="connsiteX0" fmla="*/ 2177447 w 6323162"/>
              <a:gd name="connsiteY0" fmla="*/ 0 h 5593660"/>
              <a:gd name="connsiteX1" fmla="*/ 2572776 w 6323162"/>
              <a:gd name="connsiteY1" fmla="*/ 0 h 5593660"/>
              <a:gd name="connsiteX2" fmla="*/ 2279674 w 6323162"/>
              <a:gd name="connsiteY2" fmla="*/ 98163 h 5593660"/>
              <a:gd name="connsiteX3" fmla="*/ 1163390 w 6323162"/>
              <a:gd name="connsiteY3" fmla="*/ 758946 h 5593660"/>
              <a:gd name="connsiteX4" fmla="*/ 391288 w 6323162"/>
              <a:gd name="connsiteY4" fmla="*/ 1711778 h 5593660"/>
              <a:gd name="connsiteX5" fmla="*/ 111318 w 6323162"/>
              <a:gd name="connsiteY5" fmla="*/ 2820666 h 5593660"/>
              <a:gd name="connsiteX6" fmla="*/ 574682 w 6323162"/>
              <a:gd name="connsiteY6" fmla="*/ 3850310 h 5593660"/>
              <a:gd name="connsiteX7" fmla="*/ 808161 w 6323162"/>
              <a:gd name="connsiteY7" fmla="*/ 4177123 h 5593660"/>
              <a:gd name="connsiteX8" fmla="*/ 2998992 w 6323162"/>
              <a:gd name="connsiteY8" fmla="*/ 5454594 h 5593660"/>
              <a:gd name="connsiteX9" fmla="*/ 4662117 w 6323162"/>
              <a:gd name="connsiteY9" fmla="*/ 4668685 h 5593660"/>
              <a:gd name="connsiteX10" fmla="*/ 4864518 w 6323162"/>
              <a:gd name="connsiteY10" fmla="*/ 4512627 h 5593660"/>
              <a:gd name="connsiteX11" fmla="*/ 5785079 w 6323162"/>
              <a:gd name="connsiteY11" fmla="*/ 3696808 h 5593660"/>
              <a:gd name="connsiteX12" fmla="*/ 6095999 w 6323162"/>
              <a:gd name="connsiteY12" fmla="*/ 2820666 h 5593660"/>
              <a:gd name="connsiteX13" fmla="*/ 5397999 w 6323162"/>
              <a:gd name="connsiteY13" fmla="*/ 684305 h 5593660"/>
              <a:gd name="connsiteX14" fmla="*/ 4612801 w 6323162"/>
              <a:gd name="connsiteY14" fmla="*/ 81166 h 5593660"/>
              <a:gd name="connsiteX15" fmla="*/ 4406067 w 6323162"/>
              <a:gd name="connsiteY15" fmla="*/ 0 h 5593660"/>
              <a:gd name="connsiteX16" fmla="*/ 4826316 w 6323162"/>
              <a:gd name="connsiteY16" fmla="*/ 0 h 5593660"/>
              <a:gd name="connsiteX17" fmla="*/ 4971508 w 6323162"/>
              <a:gd name="connsiteY17" fmla="*/ 75777 h 5593660"/>
              <a:gd name="connsiteX18" fmla="*/ 5577109 w 6323162"/>
              <a:gd name="connsiteY18" fmla="*/ 586873 h 5593660"/>
              <a:gd name="connsiteX19" fmla="*/ 6323162 w 6323162"/>
              <a:gd name="connsiteY19" fmla="*/ 2829148 h 5593660"/>
              <a:gd name="connsiteX20" fmla="*/ 5990836 w 6323162"/>
              <a:gd name="connsiteY20" fmla="*/ 3748729 h 5593660"/>
              <a:gd name="connsiteX21" fmla="*/ 5006899 w 6323162"/>
              <a:gd name="connsiteY21" fmla="*/ 4604992 h 5593660"/>
              <a:gd name="connsiteX22" fmla="*/ 4790566 w 6323162"/>
              <a:gd name="connsiteY22" fmla="*/ 4768788 h 5593660"/>
              <a:gd name="connsiteX23" fmla="*/ 3012943 w 6323162"/>
              <a:gd name="connsiteY23" fmla="*/ 5593660 h 5593660"/>
              <a:gd name="connsiteX24" fmla="*/ 671286 w 6323162"/>
              <a:gd name="connsiteY24" fmla="*/ 4252856 h 5593660"/>
              <a:gd name="connsiteX25" fmla="*/ 421733 w 6323162"/>
              <a:gd name="connsiteY25" fmla="*/ 3909839 h 5593660"/>
              <a:gd name="connsiteX26" fmla="*/ 48655 w 6323162"/>
              <a:gd name="connsiteY26" fmla="*/ 3351082 h 5593660"/>
              <a:gd name="connsiteX27" fmla="*/ 0 w 6323162"/>
              <a:gd name="connsiteY27" fmla="*/ 3239820 h 5593660"/>
              <a:gd name="connsiteX28" fmla="*/ 0 w 6323162"/>
              <a:gd name="connsiteY28" fmla="*/ 2248150 h 5593660"/>
              <a:gd name="connsiteX29" fmla="*/ 1658 w 6323162"/>
              <a:gd name="connsiteY29" fmla="*/ 2239520 h 5593660"/>
              <a:gd name="connsiteX30" fmla="*/ 225714 w 6323162"/>
              <a:gd name="connsiteY30" fmla="*/ 1665285 h 5593660"/>
              <a:gd name="connsiteX31" fmla="*/ 1050970 w 6323162"/>
              <a:gd name="connsiteY31" fmla="*/ 665214 h 5593660"/>
              <a:gd name="connsiteX32" fmla="*/ 1923692 w 6323162"/>
              <a:gd name="connsiteY32" fmla="*/ 107844 h 55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23162" h="5593660">
                <a:moveTo>
                  <a:pt x="2177447" y="0"/>
                </a:moveTo>
                <a:lnTo>
                  <a:pt x="2572776" y="0"/>
                </a:lnTo>
                <a:lnTo>
                  <a:pt x="2279674" y="98163"/>
                </a:lnTo>
                <a:cubicBezTo>
                  <a:pt x="1874231" y="253327"/>
                  <a:pt x="1488311" y="481852"/>
                  <a:pt x="1163390" y="758946"/>
                </a:cubicBezTo>
                <a:cubicBezTo>
                  <a:pt x="832819" y="1040772"/>
                  <a:pt x="573013" y="1361447"/>
                  <a:pt x="391288" y="1711778"/>
                </a:cubicBezTo>
                <a:cubicBezTo>
                  <a:pt x="205583" y="2069903"/>
                  <a:pt x="111318" y="2442986"/>
                  <a:pt x="111318" y="2820666"/>
                </a:cubicBezTo>
                <a:cubicBezTo>
                  <a:pt x="111318" y="3201031"/>
                  <a:pt x="261705" y="3423166"/>
                  <a:pt x="574682" y="3850310"/>
                </a:cubicBezTo>
                <a:cubicBezTo>
                  <a:pt x="650197" y="3953327"/>
                  <a:pt x="728281" y="4059920"/>
                  <a:pt x="808161" y="4177123"/>
                </a:cubicBezTo>
                <a:cubicBezTo>
                  <a:pt x="1418574" y="5072567"/>
                  <a:pt x="2073806" y="5454594"/>
                  <a:pt x="2998992" y="5454594"/>
                </a:cubicBezTo>
                <a:cubicBezTo>
                  <a:pt x="3606192" y="5454594"/>
                  <a:pt x="4051705" y="5143376"/>
                  <a:pt x="4662117" y="4668685"/>
                </a:cubicBezTo>
                <a:cubicBezTo>
                  <a:pt x="4730310" y="4615645"/>
                  <a:pt x="4798505" y="4563242"/>
                  <a:pt x="4864518" y="4512627"/>
                </a:cubicBezTo>
                <a:cubicBezTo>
                  <a:pt x="5222313" y="4237963"/>
                  <a:pt x="5560204" y="3978506"/>
                  <a:pt x="5785079" y="3696808"/>
                </a:cubicBezTo>
                <a:cubicBezTo>
                  <a:pt x="6000066" y="3427513"/>
                  <a:pt x="6095999" y="3157320"/>
                  <a:pt x="6095999" y="2820666"/>
                </a:cubicBezTo>
                <a:cubicBezTo>
                  <a:pt x="6095999" y="1976856"/>
                  <a:pt x="5848138" y="1218170"/>
                  <a:pt x="5397999" y="684305"/>
                </a:cubicBezTo>
                <a:cubicBezTo>
                  <a:pt x="5177750" y="423188"/>
                  <a:pt x="4913577" y="220223"/>
                  <a:pt x="4612801" y="81166"/>
                </a:cubicBezTo>
                <a:lnTo>
                  <a:pt x="4406067" y="0"/>
                </a:ln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E1994AC-22D1-4B48-9EDA-BE373E704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41758" y="1415331"/>
            <a:ext cx="5665992" cy="5466522"/>
          </a:xfrm>
          <a:custGeom>
            <a:avLst/>
            <a:gdLst>
              <a:gd name="connsiteX0" fmla="*/ 3113576 w 5665992"/>
              <a:gd name="connsiteY0" fmla="*/ 1556 h 5401530"/>
              <a:gd name="connsiteX1" fmla="*/ 4468777 w 5665992"/>
              <a:gd name="connsiteY1" fmla="*/ 405866 h 5401530"/>
              <a:gd name="connsiteX2" fmla="*/ 5525792 w 5665992"/>
              <a:gd name="connsiteY2" fmla="*/ 1317461 h 5401530"/>
              <a:gd name="connsiteX3" fmla="*/ 5665992 w 5665992"/>
              <a:gd name="connsiteY3" fmla="*/ 1506159 h 5401530"/>
              <a:gd name="connsiteX4" fmla="*/ 5665992 w 5665992"/>
              <a:gd name="connsiteY4" fmla="*/ 5401530 h 5401530"/>
              <a:gd name="connsiteX5" fmla="*/ 965932 w 5665992"/>
              <a:gd name="connsiteY5" fmla="*/ 5401530 h 5401530"/>
              <a:gd name="connsiteX6" fmla="*/ 836753 w 5665992"/>
              <a:gd name="connsiteY6" fmla="*/ 5181943 h 5401530"/>
              <a:gd name="connsiteX7" fmla="*/ 509793 w 5665992"/>
              <a:gd name="connsiteY7" fmla="*/ 4458111 h 5401530"/>
              <a:gd name="connsiteX8" fmla="*/ 251995 w 5665992"/>
              <a:gd name="connsiteY8" fmla="*/ 1805844 h 5401530"/>
              <a:gd name="connsiteX9" fmla="*/ 3113576 w 5665992"/>
              <a:gd name="connsiteY9" fmla="*/ 1556 h 540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5992" h="5401530">
                <a:moveTo>
                  <a:pt x="3113576" y="1556"/>
                </a:moveTo>
                <a:cubicBezTo>
                  <a:pt x="3559807" y="16866"/>
                  <a:pt x="4018025" y="145625"/>
                  <a:pt x="4468777" y="405866"/>
                </a:cubicBezTo>
                <a:cubicBezTo>
                  <a:pt x="4871803" y="638554"/>
                  <a:pt x="5229811" y="952545"/>
                  <a:pt x="5525792" y="1317461"/>
                </a:cubicBezTo>
                <a:lnTo>
                  <a:pt x="5665992" y="1506159"/>
                </a:lnTo>
                <a:lnTo>
                  <a:pt x="5665992" y="5401530"/>
                </a:lnTo>
                <a:lnTo>
                  <a:pt x="965932" y="5401530"/>
                </a:lnTo>
                <a:lnTo>
                  <a:pt x="836753" y="5181943"/>
                </a:lnTo>
                <a:cubicBezTo>
                  <a:pt x="713569" y="4953383"/>
                  <a:pt x="611679" y="4708683"/>
                  <a:pt x="509793" y="4458111"/>
                </a:cubicBezTo>
                <a:cubicBezTo>
                  <a:pt x="136790" y="3540808"/>
                  <a:pt x="-278612" y="2724882"/>
                  <a:pt x="251995" y="1805844"/>
                </a:cubicBezTo>
                <a:cubicBezTo>
                  <a:pt x="911122" y="664202"/>
                  <a:pt x="1973207" y="-37572"/>
                  <a:pt x="3113576" y="1556"/>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9" name="Picture 8">
            <a:extLst>
              <a:ext uri="{FF2B5EF4-FFF2-40B4-BE49-F238E27FC236}">
                <a16:creationId xmlns:a16="http://schemas.microsoft.com/office/drawing/2014/main" id="{5E1BF6E0-AF33-23B0-7D50-8A22FE44E679}"/>
              </a:ext>
            </a:extLst>
          </p:cNvPr>
          <p:cNvPicPr>
            <a:picLocks noChangeAspect="1"/>
          </p:cNvPicPr>
          <p:nvPr/>
        </p:nvPicPr>
        <p:blipFill>
          <a:blip r:embed="rId3">
            <a:extLst>
              <a:ext uri="{28A0092B-C50C-407E-A947-70E740481C1C}">
                <a14:useLocalDpi xmlns:a14="http://schemas.microsoft.com/office/drawing/2010/main" val="0"/>
              </a:ext>
            </a:extLst>
          </a:blip>
          <a:srcRect l="21760" r="-1" b="-1"/>
          <a:stretch>
            <a:fillRect/>
          </a:stretch>
        </p:blipFill>
        <p:spPr>
          <a:xfrm>
            <a:off x="6795930" y="1685367"/>
            <a:ext cx="539607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22" name="Freeform: Shape 21">
            <a:extLst>
              <a:ext uri="{FF2B5EF4-FFF2-40B4-BE49-F238E27FC236}">
                <a16:creationId xmlns:a16="http://schemas.microsoft.com/office/drawing/2014/main" id="{22220111-5018-4EB7-A38B-79BD37F7C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5930" y="1685365"/>
            <a:ext cx="5396070" cy="5172635"/>
          </a:xfrm>
          <a:custGeom>
            <a:avLst/>
            <a:gdLst>
              <a:gd name="connsiteX0" fmla="*/ 2809770 w 5396070"/>
              <a:gd name="connsiteY0" fmla="*/ 1442 h 5172635"/>
              <a:gd name="connsiteX1" fmla="*/ 4032739 w 5396070"/>
              <a:gd name="connsiteY1" fmla="*/ 376223 h 5172635"/>
              <a:gd name="connsiteX2" fmla="*/ 5362614 w 5396070"/>
              <a:gd name="connsiteY2" fmla="*/ 1796088 h 5172635"/>
              <a:gd name="connsiteX3" fmla="*/ 5396070 w 5396070"/>
              <a:gd name="connsiteY3" fmla="*/ 1864599 h 5172635"/>
              <a:gd name="connsiteX4" fmla="*/ 5396070 w 5396070"/>
              <a:gd name="connsiteY4" fmla="*/ 1981756 h 5172635"/>
              <a:gd name="connsiteX5" fmla="*/ 5363566 w 5396070"/>
              <a:gd name="connsiteY5" fmla="*/ 1915670 h 5172635"/>
              <a:gd name="connsiteX6" fmla="*/ 4071524 w 5396070"/>
              <a:gd name="connsiteY6" fmla="*/ 546090 h 5172635"/>
              <a:gd name="connsiteX7" fmla="*/ 2883346 w 5396070"/>
              <a:gd name="connsiteY7" fmla="*/ 184583 h 5172635"/>
              <a:gd name="connsiteX8" fmla="*/ 374449 w 5396070"/>
              <a:gd name="connsiteY8" fmla="*/ 1797850 h 5172635"/>
              <a:gd name="connsiteX9" fmla="*/ 600473 w 5396070"/>
              <a:gd name="connsiteY9" fmla="*/ 4169322 h 5172635"/>
              <a:gd name="connsiteX10" fmla="*/ 971928 w 5396070"/>
              <a:gd name="connsiteY10" fmla="*/ 4966944 h 5172635"/>
              <a:gd name="connsiteX11" fmla="*/ 1112598 w 5396070"/>
              <a:gd name="connsiteY11" fmla="*/ 5172635 h 5172635"/>
              <a:gd name="connsiteX12" fmla="*/ 987172 w 5396070"/>
              <a:gd name="connsiteY12" fmla="*/ 5172635 h 5172635"/>
              <a:gd name="connsiteX13" fmla="*/ 842383 w 5396070"/>
              <a:gd name="connsiteY13" fmla="*/ 4959392 h 5172635"/>
              <a:gd name="connsiteX14" fmla="*/ 460051 w 5396070"/>
              <a:gd name="connsiteY14" fmla="*/ 4132485 h 5172635"/>
              <a:gd name="connsiteX15" fmla="*/ 227408 w 5396070"/>
              <a:gd name="connsiteY15" fmla="*/ 1673941 h 5172635"/>
              <a:gd name="connsiteX16" fmla="*/ 2809770 w 5396070"/>
              <a:gd name="connsiteY16" fmla="*/ 1442 h 5172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599"/>
                </a:lnTo>
                <a:lnTo>
                  <a:pt x="5396070" y="1981756"/>
                </a:lnTo>
                <a:lnTo>
                  <a:pt x="5363566" y="1915670"/>
                </a:lnTo>
                <a:cubicBezTo>
                  <a:pt x="5061125" y="1353703"/>
                  <a:pt x="4612597" y="864671"/>
                  <a:pt x="4071524" y="546090"/>
                </a:cubicBezTo>
                <a:cubicBezTo>
                  <a:pt x="3676324" y="313400"/>
                  <a:pt x="3274582" y="198273"/>
                  <a:pt x="2883346" y="184583"/>
                </a:cubicBezTo>
                <a:cubicBezTo>
                  <a:pt x="1883526" y="149597"/>
                  <a:pt x="952339" y="777074"/>
                  <a:pt x="374449" y="1797850"/>
                </a:cubicBezTo>
                <a:cubicBezTo>
                  <a:pt x="-90765" y="2619591"/>
                  <a:pt x="273440" y="3349133"/>
                  <a:pt x="600473" y="4169322"/>
                </a:cubicBezTo>
                <a:cubicBezTo>
                  <a:pt x="712134" y="4449376"/>
                  <a:pt x="823802" y="4721229"/>
                  <a:pt x="971928" y="4966944"/>
                </a:cubicBezTo>
                <a:lnTo>
                  <a:pt x="1112598" y="5172635"/>
                </a:lnTo>
                <a:lnTo>
                  <a:pt x="987172" y="5172635"/>
                </a:lnTo>
                <a:lnTo>
                  <a:pt x="842383" y="4959392"/>
                </a:lnTo>
                <a:cubicBezTo>
                  <a:pt x="689919" y="4704655"/>
                  <a:pt x="574981" y="4422821"/>
                  <a:pt x="460051" y="4132485"/>
                </a:cubicBezTo>
                <a:cubicBezTo>
                  <a:pt x="123442" y="3282182"/>
                  <a:pt x="-251427" y="2525854"/>
                  <a:pt x="227408" y="1673941"/>
                </a:cubicBezTo>
                <a:cubicBezTo>
                  <a:pt x="822220" y="615687"/>
                  <a:pt x="1780673" y="-34829"/>
                  <a:pt x="2809770" y="1442"/>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981146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2021604-7438-9E8C-9AEF-253EE55AE8E0}"/>
              </a:ext>
            </a:extLst>
          </p:cNvPr>
          <p:cNvPicPr>
            <a:picLocks noChangeAspect="1"/>
          </p:cNvPicPr>
          <p:nvPr/>
        </p:nvPicPr>
        <p:blipFill>
          <a:blip r:embed="rId2">
            <a:extLst>
              <a:ext uri="{28A0092B-C50C-407E-A947-70E740481C1C}">
                <a14:useLocalDpi xmlns:a14="http://schemas.microsoft.com/office/drawing/2010/main" val="0"/>
              </a:ext>
            </a:extLst>
          </a:blip>
          <a:srcRect t="7228" b="29430"/>
          <a:stretch>
            <a:fillRect/>
          </a:stretch>
        </p:blipFill>
        <p:spPr>
          <a:xfrm>
            <a:off x="838200" y="754148"/>
            <a:ext cx="10515600" cy="4995575"/>
          </a:xfrm>
          <a:prstGeom prst="rect">
            <a:avLst/>
          </a:prstGeom>
        </p:spPr>
      </p:pic>
      <p:cxnSp>
        <p:nvCxnSpPr>
          <p:cNvPr id="36" name="Straight Connector 35">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290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AB88556-DF0A-69C6-CB82-D3CDE8C99884}"/>
              </a:ext>
            </a:extLst>
          </p:cNvPr>
          <p:cNvPicPr>
            <a:picLocks noChangeAspect="1"/>
          </p:cNvPicPr>
          <p:nvPr/>
        </p:nvPicPr>
        <p:blipFill>
          <a:blip r:embed="rId2">
            <a:extLst>
              <a:ext uri="{28A0092B-C50C-407E-A947-70E740481C1C}">
                <a14:useLocalDpi xmlns:a14="http://schemas.microsoft.com/office/drawing/2010/main" val="0"/>
              </a:ext>
            </a:extLst>
          </a:blip>
          <a:srcRect t="99" b="22123"/>
          <a:stretch>
            <a:fillRect/>
          </a:stretch>
        </p:blipFill>
        <p:spPr>
          <a:xfrm>
            <a:off x="643467" y="643467"/>
            <a:ext cx="5372099" cy="5571066"/>
          </a:xfrm>
          <a:prstGeom prst="rect">
            <a:avLst/>
          </a:prstGeom>
        </p:spPr>
      </p:pic>
      <p:pic>
        <p:nvPicPr>
          <p:cNvPr id="5" name="Picture 4">
            <a:extLst>
              <a:ext uri="{FF2B5EF4-FFF2-40B4-BE49-F238E27FC236}">
                <a16:creationId xmlns:a16="http://schemas.microsoft.com/office/drawing/2014/main" id="{AB194928-15C6-0E9C-E05B-E96CBEDD7676}"/>
              </a:ext>
            </a:extLst>
          </p:cNvPr>
          <p:cNvPicPr>
            <a:picLocks noChangeAspect="1"/>
          </p:cNvPicPr>
          <p:nvPr/>
        </p:nvPicPr>
        <p:blipFill>
          <a:blip r:embed="rId3">
            <a:extLst>
              <a:ext uri="{28A0092B-C50C-407E-A947-70E740481C1C}">
                <a14:useLocalDpi xmlns:a14="http://schemas.microsoft.com/office/drawing/2010/main" val="0"/>
              </a:ext>
            </a:extLst>
          </a:blip>
          <a:srcRect b="22222"/>
          <a:stretch>
            <a:fillRect/>
          </a:stretch>
        </p:blipFill>
        <p:spPr>
          <a:xfrm>
            <a:off x="6176432" y="643467"/>
            <a:ext cx="5372100" cy="5571066"/>
          </a:xfrm>
          <a:prstGeom prst="rect">
            <a:avLst/>
          </a:prstGeom>
        </p:spPr>
      </p:pic>
    </p:spTree>
    <p:extLst>
      <p:ext uri="{BB962C8B-B14F-4D97-AF65-F5344CB8AC3E}">
        <p14:creationId xmlns:p14="http://schemas.microsoft.com/office/powerpoint/2010/main" val="2824109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67B4848-17F5-E3C3-45F2-B738F8E1B373}"/>
              </a:ext>
            </a:extLst>
          </p:cNvPr>
          <p:cNvPicPr>
            <a:picLocks noChangeAspect="1"/>
          </p:cNvPicPr>
          <p:nvPr/>
        </p:nvPicPr>
        <p:blipFill>
          <a:blip r:embed="rId2">
            <a:extLst>
              <a:ext uri="{28A0092B-C50C-407E-A947-70E740481C1C}">
                <a14:useLocalDpi xmlns:a14="http://schemas.microsoft.com/office/drawing/2010/main" val="0"/>
              </a:ext>
            </a:extLst>
          </a:blip>
          <a:srcRect b="25014"/>
          <a:stretch>
            <a:fillRect/>
          </a:stretch>
        </p:blipFill>
        <p:spPr>
          <a:xfrm>
            <a:off x="20" y="1282"/>
            <a:ext cx="12191980" cy="6856718"/>
          </a:xfrm>
          <a:prstGeom prst="rect">
            <a:avLst/>
          </a:prstGeom>
        </p:spPr>
      </p:pic>
    </p:spTree>
    <p:extLst>
      <p:ext uri="{BB962C8B-B14F-4D97-AF65-F5344CB8AC3E}">
        <p14:creationId xmlns:p14="http://schemas.microsoft.com/office/powerpoint/2010/main" val="100105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5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0C153B4-9C4E-9ED5-FFE7-3EEE1C395156}"/>
              </a:ext>
            </a:extLst>
          </p:cNvPr>
          <p:cNvPicPr>
            <a:picLocks noChangeAspect="1"/>
          </p:cNvPicPr>
          <p:nvPr/>
        </p:nvPicPr>
        <p:blipFill>
          <a:blip r:embed="rId2">
            <a:extLst>
              <a:ext uri="{28A0092B-C50C-407E-A947-70E740481C1C}">
                <a14:useLocalDpi xmlns:a14="http://schemas.microsoft.com/office/drawing/2010/main" val="0"/>
              </a:ext>
            </a:extLst>
          </a:blip>
          <a:srcRect l="12125" r="3624" b="10750"/>
          <a:stretch>
            <a:fillRect/>
          </a:stretch>
        </p:blipFill>
        <p:spPr>
          <a:xfrm>
            <a:off x="6421035" y="1391190"/>
            <a:ext cx="5129784" cy="4075619"/>
          </a:xfrm>
          <a:prstGeom prst="rect">
            <a:avLst/>
          </a:prstGeom>
        </p:spPr>
      </p:pic>
      <p:sp>
        <p:nvSpPr>
          <p:cNvPr id="29" name="Rectangle 28">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728BE08-13AB-8BF6-4F36-B741041C3D4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7500" t="4250" r="1250" b="9083"/>
          <a:stretch>
            <a:fillRect/>
          </a:stretch>
        </p:blipFill>
        <p:spPr>
          <a:xfrm>
            <a:off x="1009795" y="643467"/>
            <a:ext cx="4392554" cy="5571066"/>
          </a:xfrm>
          <a:prstGeom prst="rect">
            <a:avLst/>
          </a:prstGeom>
        </p:spPr>
      </p:pic>
    </p:spTree>
    <p:extLst>
      <p:ext uri="{BB962C8B-B14F-4D97-AF65-F5344CB8AC3E}">
        <p14:creationId xmlns:p14="http://schemas.microsoft.com/office/powerpoint/2010/main" val="3596562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92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99ADF40-189E-9F6C-7628-F1B580459BA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r="22222" b="10717"/>
          <a:stretch>
            <a:fillRect/>
          </a:stretch>
        </p:blipFill>
        <p:spPr>
          <a:xfrm rot="5400000">
            <a:off x="6200394" y="1030822"/>
            <a:ext cx="5571066" cy="4796356"/>
          </a:xfrm>
          <a:prstGeom prst="rect">
            <a:avLst/>
          </a:prstGeom>
        </p:spPr>
      </p:pic>
      <p:sp>
        <p:nvSpPr>
          <p:cNvPr id="30" name="Rectangle 29">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B0E6167-84EA-B0FA-49B2-F5653B82C90F}"/>
              </a:ext>
            </a:extLst>
          </p:cNvPr>
          <p:cNvPicPr>
            <a:picLocks noChangeAspect="1"/>
          </p:cNvPicPr>
          <p:nvPr/>
        </p:nvPicPr>
        <p:blipFill>
          <a:blip r:embed="rId4">
            <a:extLst>
              <a:ext uri="{28A0092B-C50C-407E-A947-70E740481C1C}">
                <a14:useLocalDpi xmlns:a14="http://schemas.microsoft.com/office/drawing/2010/main" val="0"/>
              </a:ext>
            </a:extLst>
          </a:blip>
          <a:srcRect r="22222"/>
          <a:stretch>
            <a:fillRect/>
          </a:stretch>
        </p:blipFill>
        <p:spPr>
          <a:xfrm rot="5400000">
            <a:off x="546177" y="864108"/>
            <a:ext cx="5319790" cy="5129784"/>
          </a:xfrm>
          <a:prstGeom prst="rect">
            <a:avLst/>
          </a:prstGeom>
        </p:spPr>
      </p:pic>
    </p:spTree>
    <p:extLst>
      <p:ext uri="{BB962C8B-B14F-4D97-AF65-F5344CB8AC3E}">
        <p14:creationId xmlns:p14="http://schemas.microsoft.com/office/powerpoint/2010/main" val="3915686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844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138AC8D-14E1-DDDC-EB03-2DEB538B3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200394" y="1339850"/>
            <a:ext cx="5571066" cy="4178299"/>
          </a:xfrm>
          <a:prstGeom prst="rect">
            <a:avLst/>
          </a:prstGeom>
        </p:spPr>
      </p:pic>
      <p:sp>
        <p:nvSpPr>
          <p:cNvPr id="14" name="Rectangle 13">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BC0135D-1171-8D91-3562-5BAEC9A3D40F}"/>
              </a:ext>
            </a:extLst>
          </p:cNvPr>
          <p:cNvPicPr>
            <a:picLocks noChangeAspect="1"/>
          </p:cNvPicPr>
          <p:nvPr/>
        </p:nvPicPr>
        <p:blipFill>
          <a:blip r:embed="rId3">
            <a:extLst>
              <a:ext uri="{28A0092B-C50C-407E-A947-70E740481C1C}">
                <a14:useLocalDpi xmlns:a14="http://schemas.microsoft.com/office/drawing/2010/main" val="0"/>
              </a:ext>
            </a:extLst>
          </a:blip>
          <a:srcRect l="20889"/>
          <a:stretch>
            <a:fillRect/>
          </a:stretch>
        </p:blipFill>
        <p:spPr>
          <a:xfrm rot="5400000">
            <a:off x="500590" y="864108"/>
            <a:ext cx="5410964" cy="5129784"/>
          </a:xfrm>
          <a:prstGeom prst="rect">
            <a:avLst/>
          </a:prstGeom>
        </p:spPr>
      </p:pic>
    </p:spTree>
    <p:extLst>
      <p:ext uri="{BB962C8B-B14F-4D97-AF65-F5344CB8AC3E}">
        <p14:creationId xmlns:p14="http://schemas.microsoft.com/office/powerpoint/2010/main" val="468022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4BB1596-12A2-568F-D440-3E0D8E9F24E8}"/>
              </a:ext>
            </a:extLst>
          </p:cNvPr>
          <p:cNvPicPr>
            <a:picLocks noChangeAspect="1"/>
          </p:cNvPicPr>
          <p:nvPr/>
        </p:nvPicPr>
        <p:blipFill>
          <a:blip r:embed="rId2">
            <a:extLst>
              <a:ext uri="{28A0092B-C50C-407E-A947-70E740481C1C}">
                <a14:useLocalDpi xmlns:a14="http://schemas.microsoft.com/office/drawing/2010/main" val="0"/>
              </a:ext>
            </a:extLst>
          </a:blip>
          <a:srcRect r="22222"/>
          <a:stretch>
            <a:fillRect/>
          </a:stretch>
        </p:blipFill>
        <p:spPr>
          <a:xfrm rot="5400000">
            <a:off x="543983" y="742950"/>
            <a:ext cx="5571066" cy="5372099"/>
          </a:xfrm>
          <a:prstGeom prst="rect">
            <a:avLst/>
          </a:prstGeom>
        </p:spPr>
      </p:pic>
      <p:pic>
        <p:nvPicPr>
          <p:cNvPr id="3" name="Picture 2">
            <a:extLst>
              <a:ext uri="{FF2B5EF4-FFF2-40B4-BE49-F238E27FC236}">
                <a16:creationId xmlns:a16="http://schemas.microsoft.com/office/drawing/2014/main" id="{B550F927-D626-80A3-C305-FECB93941AE9}"/>
              </a:ext>
            </a:extLst>
          </p:cNvPr>
          <p:cNvPicPr>
            <a:picLocks noChangeAspect="1"/>
          </p:cNvPicPr>
          <p:nvPr/>
        </p:nvPicPr>
        <p:blipFill>
          <a:blip r:embed="rId3">
            <a:extLst>
              <a:ext uri="{28A0092B-C50C-407E-A947-70E740481C1C}">
                <a14:useLocalDpi xmlns:a14="http://schemas.microsoft.com/office/drawing/2010/main" val="0"/>
              </a:ext>
            </a:extLst>
          </a:blip>
          <a:srcRect l="17065" r="10612" b="-1"/>
          <a:stretch>
            <a:fillRect/>
          </a:stretch>
        </p:blipFill>
        <p:spPr>
          <a:xfrm>
            <a:off x="6176432" y="643467"/>
            <a:ext cx="5372100" cy="5571066"/>
          </a:xfrm>
          <a:prstGeom prst="rect">
            <a:avLst/>
          </a:prstGeom>
        </p:spPr>
      </p:pic>
    </p:spTree>
    <p:extLst>
      <p:ext uri="{BB962C8B-B14F-4D97-AF65-F5344CB8AC3E}">
        <p14:creationId xmlns:p14="http://schemas.microsoft.com/office/powerpoint/2010/main" val="1253331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454ACF-7746-B854-09EE-084500B815F1}"/>
              </a:ext>
            </a:extLst>
          </p:cNvPr>
          <p:cNvSpPr txBox="1"/>
          <p:nvPr/>
        </p:nvSpPr>
        <p:spPr>
          <a:xfrm>
            <a:off x="635000" y="338666"/>
            <a:ext cx="6807200" cy="5909310"/>
          </a:xfrm>
          <a:prstGeom prst="rect">
            <a:avLst/>
          </a:prstGeom>
          <a:noFill/>
        </p:spPr>
        <p:txBody>
          <a:bodyPr wrap="square" rtlCol="0">
            <a:spAutoFit/>
          </a:bodyPr>
          <a:lstStyle/>
          <a:p>
            <a:r>
              <a:rPr lang="en-GB" b="1" dirty="0">
                <a:highlight>
                  <a:srgbClr val="00FFFF"/>
                </a:highlight>
              </a:rPr>
              <a:t>PE Days</a:t>
            </a:r>
          </a:p>
          <a:p>
            <a:r>
              <a:rPr lang="en-GB" dirty="0"/>
              <a:t>Please see below for days that each class will have PE.  Children must remember to bring their sturdy trainers in their bag on their PE days to change into for PE.  </a:t>
            </a:r>
          </a:p>
          <a:p>
            <a:r>
              <a:rPr lang="en-GB" b="1" dirty="0"/>
              <a:t>Base 1 with Mrs Casserly &amp; Mrs Hardie</a:t>
            </a:r>
          </a:p>
          <a:p>
            <a:r>
              <a:rPr lang="en-GB" dirty="0"/>
              <a:t>Wednesday and Thursday</a:t>
            </a:r>
          </a:p>
          <a:p>
            <a:endParaRPr lang="en-GB" dirty="0"/>
          </a:p>
          <a:p>
            <a:r>
              <a:rPr lang="en-GB" b="1" dirty="0"/>
              <a:t>Base 2 with Mrs Hodge </a:t>
            </a:r>
          </a:p>
          <a:p>
            <a:r>
              <a:rPr lang="en-GB" dirty="0"/>
              <a:t>Monday and Thursday</a:t>
            </a:r>
          </a:p>
          <a:p>
            <a:endParaRPr lang="en-GB" dirty="0"/>
          </a:p>
          <a:p>
            <a:r>
              <a:rPr lang="en-GB" b="1" dirty="0"/>
              <a:t>Base 3 with Mrs Whitehead</a:t>
            </a:r>
          </a:p>
          <a:p>
            <a:r>
              <a:rPr lang="en-GB" dirty="0"/>
              <a:t>Monday and Wednesday</a:t>
            </a:r>
          </a:p>
          <a:p>
            <a:endParaRPr lang="en-GB" dirty="0"/>
          </a:p>
          <a:p>
            <a:r>
              <a:rPr lang="en-GB" b="1" dirty="0"/>
              <a:t>Base 4 with Mrs Hunter &amp; Mrs Allan</a:t>
            </a:r>
          </a:p>
          <a:p>
            <a:r>
              <a:rPr lang="en-GB" dirty="0"/>
              <a:t>Monday and Thursday</a:t>
            </a:r>
          </a:p>
          <a:p>
            <a:endParaRPr lang="en-GB" dirty="0"/>
          </a:p>
          <a:p>
            <a:r>
              <a:rPr lang="en-GB" b="1" dirty="0"/>
              <a:t>Base 6 with Miss Colligan</a:t>
            </a:r>
          </a:p>
          <a:p>
            <a:r>
              <a:rPr lang="en-GB" dirty="0"/>
              <a:t>Tuesday and Friday</a:t>
            </a:r>
          </a:p>
          <a:p>
            <a:endParaRPr lang="en-GB" dirty="0"/>
          </a:p>
          <a:p>
            <a:r>
              <a:rPr lang="en-GB" b="1" dirty="0">
                <a:highlight>
                  <a:srgbClr val="FFFF00"/>
                </a:highlight>
              </a:rPr>
              <a:t>Thank you for your support with this.</a:t>
            </a:r>
          </a:p>
          <a:p>
            <a:endParaRPr lang="en-GB" dirty="0"/>
          </a:p>
        </p:txBody>
      </p:sp>
      <p:pic>
        <p:nvPicPr>
          <p:cNvPr id="5" name="Picture 4">
            <a:extLst>
              <a:ext uri="{FF2B5EF4-FFF2-40B4-BE49-F238E27FC236}">
                <a16:creationId xmlns:a16="http://schemas.microsoft.com/office/drawing/2014/main" id="{721A77B6-58C5-68A4-980A-621B4A15B0B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46999" y="633306"/>
            <a:ext cx="3725333" cy="5284893"/>
          </a:xfrm>
          <a:prstGeom prst="rect">
            <a:avLst/>
          </a:prstGeom>
        </p:spPr>
      </p:pic>
      <p:pic>
        <p:nvPicPr>
          <p:cNvPr id="9" name="Picture 8">
            <a:extLst>
              <a:ext uri="{FF2B5EF4-FFF2-40B4-BE49-F238E27FC236}">
                <a16:creationId xmlns:a16="http://schemas.microsoft.com/office/drawing/2014/main" id="{9445B826-D996-287F-C76A-0A5A4B1641A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318000" y="2023532"/>
            <a:ext cx="2671528" cy="1794933"/>
          </a:xfrm>
          <a:prstGeom prst="rect">
            <a:avLst/>
          </a:prstGeom>
        </p:spPr>
      </p:pic>
    </p:spTree>
    <p:extLst>
      <p:ext uri="{BB962C8B-B14F-4D97-AF65-F5344CB8AC3E}">
        <p14:creationId xmlns:p14="http://schemas.microsoft.com/office/powerpoint/2010/main" val="324909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AD7BE8-7502-5194-23BB-6E28590A2FAA}"/>
              </a:ext>
            </a:extLst>
          </p:cNvPr>
          <p:cNvSpPr txBox="1"/>
          <p:nvPr/>
        </p:nvSpPr>
        <p:spPr>
          <a:xfrm>
            <a:off x="5698067" y="347134"/>
            <a:ext cx="5418667" cy="5909310"/>
          </a:xfrm>
          <a:prstGeom prst="rect">
            <a:avLst/>
          </a:prstGeom>
          <a:noFill/>
          <a:ln w="76200">
            <a:solidFill>
              <a:srgbClr val="0066FF"/>
            </a:solidFill>
          </a:ln>
        </p:spPr>
        <p:txBody>
          <a:bodyPr wrap="square" rtlCol="0">
            <a:spAutoFit/>
          </a:bodyPr>
          <a:lstStyle/>
          <a:p>
            <a:r>
              <a:rPr lang="en-GB" sz="2000" dirty="0"/>
              <a:t>We are so pleased to have the new session off and rolling!</a:t>
            </a:r>
          </a:p>
          <a:p>
            <a:endParaRPr lang="en-GB" sz="2000" dirty="0"/>
          </a:p>
          <a:p>
            <a:r>
              <a:rPr lang="en-GB" sz="2000" dirty="0"/>
              <a:t>Our classes have all made a brilliant start to the year.  We are already establishing our routines well and we are excited for what each class will achieve in the year ahead.</a:t>
            </a:r>
          </a:p>
          <a:p>
            <a:endParaRPr lang="en-GB" sz="2000" dirty="0"/>
          </a:p>
          <a:p>
            <a:r>
              <a:rPr lang="en-GB" sz="2000" dirty="0"/>
              <a:t>Our children are all looking so smart in their shiny new school uniforms!</a:t>
            </a:r>
          </a:p>
          <a:p>
            <a:endParaRPr lang="en-GB" sz="2000" dirty="0"/>
          </a:p>
          <a:p>
            <a:r>
              <a:rPr lang="en-GB" sz="2000" dirty="0"/>
              <a:t>We thank you, our parents, for the strong support we have had in getting the school year off to a smooth start.  </a:t>
            </a:r>
          </a:p>
          <a:p>
            <a:endParaRPr lang="en-GB" sz="2000" dirty="0"/>
          </a:p>
          <a:p>
            <a:r>
              <a:rPr lang="en-GB" sz="2000" dirty="0"/>
              <a:t>Thank you for making sure that children are punctual and organised – long may this continue! </a:t>
            </a:r>
            <a:r>
              <a:rPr lang="en-GB" sz="2000" dirty="0">
                <a:sym typeface="Wingdings" panose="05000000000000000000" pitchFamily="2" charset="2"/>
              </a:rPr>
              <a:t></a:t>
            </a:r>
            <a:endParaRPr lang="en-GB" sz="2000" dirty="0"/>
          </a:p>
          <a:p>
            <a:endParaRPr lang="en-GB" dirty="0"/>
          </a:p>
        </p:txBody>
      </p:sp>
      <p:sp>
        <p:nvSpPr>
          <p:cNvPr id="5" name="TextBox 4">
            <a:extLst>
              <a:ext uri="{FF2B5EF4-FFF2-40B4-BE49-F238E27FC236}">
                <a16:creationId xmlns:a16="http://schemas.microsoft.com/office/drawing/2014/main" id="{C5379D37-E745-71E7-6602-DA5D31434F2C}"/>
              </a:ext>
            </a:extLst>
          </p:cNvPr>
          <p:cNvSpPr txBox="1"/>
          <p:nvPr/>
        </p:nvSpPr>
        <p:spPr>
          <a:xfrm>
            <a:off x="651933" y="2761827"/>
            <a:ext cx="4064000" cy="3416320"/>
          </a:xfrm>
          <a:prstGeom prst="rect">
            <a:avLst/>
          </a:prstGeom>
          <a:noFill/>
        </p:spPr>
        <p:txBody>
          <a:bodyPr wrap="square" rtlCol="0">
            <a:spAutoFit/>
          </a:bodyPr>
          <a:lstStyle/>
          <a:p>
            <a:pPr algn="ctr"/>
            <a:r>
              <a:rPr lang="en-GB" i="1" u="sng" dirty="0"/>
              <a:t>Our school vision statement</a:t>
            </a:r>
            <a:r>
              <a:rPr lang="en-GB" i="1" dirty="0"/>
              <a:t>:</a:t>
            </a:r>
          </a:p>
          <a:p>
            <a:pPr algn="ctr"/>
            <a:r>
              <a:rPr lang="en-GB" b="1" i="1" dirty="0">
                <a:solidFill>
                  <a:srgbClr val="0066FF"/>
                </a:solidFill>
              </a:rPr>
              <a:t>Be safe, be happy, be all you can be</a:t>
            </a:r>
          </a:p>
          <a:p>
            <a:pPr algn="ctr"/>
            <a:endParaRPr lang="en-GB" i="1" dirty="0"/>
          </a:p>
          <a:p>
            <a:pPr algn="ctr"/>
            <a:r>
              <a:rPr lang="en-GB" i="1" u="sng" dirty="0"/>
              <a:t>Our school values</a:t>
            </a:r>
            <a:r>
              <a:rPr lang="en-GB" i="1" dirty="0"/>
              <a:t>:</a:t>
            </a:r>
          </a:p>
          <a:p>
            <a:pPr algn="ctr"/>
            <a:r>
              <a:rPr lang="en-GB" b="1" i="1" dirty="0">
                <a:solidFill>
                  <a:srgbClr val="0066FF"/>
                </a:solidFill>
              </a:rPr>
              <a:t>Learning</a:t>
            </a:r>
          </a:p>
          <a:p>
            <a:pPr algn="ctr"/>
            <a:r>
              <a:rPr lang="en-GB" b="1" i="1" dirty="0">
                <a:solidFill>
                  <a:srgbClr val="0066FF"/>
                </a:solidFill>
              </a:rPr>
              <a:t>Effort</a:t>
            </a:r>
          </a:p>
          <a:p>
            <a:pPr algn="ctr"/>
            <a:r>
              <a:rPr lang="en-GB" b="1" i="1" dirty="0">
                <a:solidFill>
                  <a:srgbClr val="0066FF"/>
                </a:solidFill>
              </a:rPr>
              <a:t>Respect</a:t>
            </a:r>
          </a:p>
          <a:p>
            <a:pPr algn="ctr"/>
            <a:r>
              <a:rPr lang="en-GB" b="1" i="1" dirty="0">
                <a:solidFill>
                  <a:srgbClr val="0066FF"/>
                </a:solidFill>
              </a:rPr>
              <a:t>Confidence</a:t>
            </a:r>
          </a:p>
          <a:p>
            <a:pPr algn="ctr"/>
            <a:r>
              <a:rPr lang="en-GB" b="1" i="1" dirty="0">
                <a:solidFill>
                  <a:srgbClr val="0066FF"/>
                </a:solidFill>
              </a:rPr>
              <a:t>Kindness</a:t>
            </a:r>
          </a:p>
          <a:p>
            <a:pPr algn="ctr"/>
            <a:endParaRPr lang="en-GB" b="1" i="1" dirty="0"/>
          </a:p>
          <a:p>
            <a:pPr algn="ctr"/>
            <a:r>
              <a:rPr lang="en-GB" i="1" dirty="0"/>
              <a:t>We are a CAN DO school </a:t>
            </a:r>
            <a:r>
              <a:rPr lang="en-GB" i="1" dirty="0">
                <a:sym typeface="Wingdings" panose="05000000000000000000" pitchFamily="2" charset="2"/>
              </a:rPr>
              <a:t></a:t>
            </a:r>
            <a:endParaRPr lang="en-GB" i="1" dirty="0"/>
          </a:p>
          <a:p>
            <a:pPr algn="ctr"/>
            <a:endParaRPr lang="en-GB" dirty="0"/>
          </a:p>
        </p:txBody>
      </p:sp>
      <p:pic>
        <p:nvPicPr>
          <p:cNvPr id="6" name="Picture 5" descr="CASTLE">
            <a:extLst>
              <a:ext uri="{FF2B5EF4-FFF2-40B4-BE49-F238E27FC236}">
                <a16:creationId xmlns:a16="http://schemas.microsoft.com/office/drawing/2014/main" id="{369AA391-2F51-6A48-6979-E50AA13028F4}"/>
              </a:ext>
            </a:extLst>
          </p:cNvPr>
          <p:cNvPicPr>
            <a:picLocks noChangeAspect="1"/>
          </p:cNvPicPr>
          <p:nvPr/>
        </p:nvPicPr>
        <p:blipFill>
          <a:blip r:embed="rId2" cstate="print"/>
          <a:srcRect/>
          <a:stretch>
            <a:fillRect/>
          </a:stretch>
        </p:blipFill>
        <p:spPr bwMode="auto">
          <a:xfrm>
            <a:off x="1286933" y="203200"/>
            <a:ext cx="3098800" cy="2558627"/>
          </a:xfrm>
          <a:prstGeom prst="rect">
            <a:avLst/>
          </a:prstGeom>
          <a:noFill/>
          <a:ln w="9525">
            <a:noFill/>
            <a:miter lim="800000"/>
            <a:headEnd/>
            <a:tailEnd/>
          </a:ln>
        </p:spPr>
      </p:pic>
      <p:pic>
        <p:nvPicPr>
          <p:cNvPr id="8" name="Picture 7">
            <a:extLst>
              <a:ext uri="{FF2B5EF4-FFF2-40B4-BE49-F238E27FC236}">
                <a16:creationId xmlns:a16="http://schemas.microsoft.com/office/drawing/2014/main" id="{413934DB-D92B-1755-26D3-D2DAD5ABC307}"/>
              </a:ext>
            </a:extLst>
          </p:cNvPr>
          <p:cNvPicPr>
            <a:picLocks noChangeAspect="1"/>
          </p:cNvPicPr>
          <p:nvPr/>
        </p:nvPicPr>
        <p:blipFill>
          <a:blip r:embed="rId3"/>
          <a:stretch>
            <a:fillRect/>
          </a:stretch>
        </p:blipFill>
        <p:spPr>
          <a:xfrm>
            <a:off x="10315755" y="5444067"/>
            <a:ext cx="1390976" cy="1219199"/>
          </a:xfrm>
          <a:prstGeom prst="rect">
            <a:avLst/>
          </a:prstGeom>
        </p:spPr>
      </p:pic>
    </p:spTree>
    <p:extLst>
      <p:ext uri="{BB962C8B-B14F-4D97-AF65-F5344CB8AC3E}">
        <p14:creationId xmlns:p14="http://schemas.microsoft.com/office/powerpoint/2010/main" val="3106505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3FA01B2-0322-8716-D983-9FBFC6483583}"/>
              </a:ext>
            </a:extLst>
          </p:cNvPr>
          <p:cNvSpPr txBox="1"/>
          <p:nvPr/>
        </p:nvSpPr>
        <p:spPr>
          <a:xfrm>
            <a:off x="1113810" y="2960716"/>
            <a:ext cx="4036334" cy="2387600"/>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2600" kern="1200">
                <a:solidFill>
                  <a:schemeClr val="tx1"/>
                </a:solidFill>
                <a:latin typeface="+mj-lt"/>
                <a:ea typeface="+mj-ea"/>
                <a:cs typeface="+mj-cs"/>
              </a:rPr>
              <a:t>Have a lovely weekend and we look forward to welcoming all of our team back for our first FULL week of the new term! </a:t>
            </a:r>
            <a:r>
              <a:rPr lang="en-US" sz="2600" kern="1200">
                <a:solidFill>
                  <a:schemeClr val="tx1"/>
                </a:solidFill>
                <a:latin typeface="+mj-lt"/>
                <a:ea typeface="+mj-ea"/>
                <a:cs typeface="+mj-cs"/>
                <a:sym typeface="Wingdings" panose="05000000000000000000" pitchFamily="2" charset="2"/>
              </a:rPr>
              <a:t></a:t>
            </a:r>
            <a:endParaRPr lang="en-US" sz="2600" kern="1200">
              <a:solidFill>
                <a:schemeClr val="tx1"/>
              </a:solidFill>
              <a:latin typeface="+mj-lt"/>
              <a:ea typeface="+mj-ea"/>
              <a:cs typeface="+mj-cs"/>
            </a:endParaRPr>
          </a:p>
        </p:txBody>
      </p:sp>
      <p:grpSp>
        <p:nvGrpSpPr>
          <p:cNvPr id="12" name="Group 1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2C6DA34-496D-90C8-1753-32D79214506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8296"/>
          <a:stretch>
            <a:fillRect/>
          </a:stretch>
        </p:blipFill>
        <p:spPr>
          <a:xfrm>
            <a:off x="5922492" y="861257"/>
            <a:ext cx="5536001" cy="5076733"/>
          </a:xfrm>
          <a:prstGeom prst="rect">
            <a:avLst/>
          </a:prstGeom>
        </p:spPr>
      </p:pic>
    </p:spTree>
    <p:extLst>
      <p:ext uri="{BB962C8B-B14F-4D97-AF65-F5344CB8AC3E}">
        <p14:creationId xmlns:p14="http://schemas.microsoft.com/office/powerpoint/2010/main" val="627527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reeform: Shape 10">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4" name="Freeform: Shape 13">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extBox 1">
            <a:extLst>
              <a:ext uri="{FF2B5EF4-FFF2-40B4-BE49-F238E27FC236}">
                <a16:creationId xmlns:a16="http://schemas.microsoft.com/office/drawing/2014/main" id="{FC9E12AA-7769-3590-4959-D4178901A78B}"/>
              </a:ext>
            </a:extLst>
          </p:cNvPr>
          <p:cNvSpPr txBox="1"/>
          <p:nvPr/>
        </p:nvSpPr>
        <p:spPr>
          <a:xfrm>
            <a:off x="3502731" y="1542402"/>
            <a:ext cx="5186842" cy="238791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kern="1200">
                <a:solidFill>
                  <a:schemeClr val="tx2"/>
                </a:solidFill>
                <a:latin typeface="+mj-lt"/>
                <a:ea typeface="+mj-ea"/>
                <a:cs typeface="+mj-cs"/>
              </a:rPr>
              <a:t>We hope you enjoy this little selection of photographs from our first few days. </a:t>
            </a:r>
            <a:r>
              <a:rPr lang="en-US" sz="4000" kern="1200">
                <a:solidFill>
                  <a:schemeClr val="tx2"/>
                </a:solidFill>
                <a:latin typeface="+mj-lt"/>
                <a:ea typeface="+mj-ea"/>
                <a:cs typeface="+mj-cs"/>
                <a:sym typeface="Wingdings" panose="05000000000000000000" pitchFamily="2" charset="2"/>
              </a:rPr>
              <a:t></a:t>
            </a:r>
            <a:endParaRPr lang="en-US" sz="4000" kern="1200">
              <a:solidFill>
                <a:schemeClr val="tx2"/>
              </a:solidFill>
              <a:latin typeface="+mj-lt"/>
              <a:ea typeface="+mj-ea"/>
              <a:cs typeface="+mj-cs"/>
            </a:endParaRPr>
          </a:p>
        </p:txBody>
      </p:sp>
      <p:grpSp>
        <p:nvGrpSpPr>
          <p:cNvPr id="22" name="Group 21">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3" name="Freeform: Shape 22">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29" name="Freeform: Shape 28">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31">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35618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CB19FB-7C96-4FEC-9331-E826E4E36C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8EEF810-DD8F-2C03-4C7B-40C8765A8832}"/>
              </a:ext>
            </a:extLst>
          </p:cNvPr>
          <p:cNvPicPr>
            <a:picLocks noChangeAspect="1"/>
          </p:cNvPicPr>
          <p:nvPr/>
        </p:nvPicPr>
        <p:blipFill>
          <a:blip r:embed="rId2">
            <a:extLst>
              <a:ext uri="{28A0092B-C50C-407E-A947-70E740481C1C}">
                <a14:useLocalDpi xmlns:a14="http://schemas.microsoft.com/office/drawing/2010/main" val="0"/>
              </a:ext>
            </a:extLst>
          </a:blip>
          <a:srcRect l="14118" r="34078" b="-1"/>
          <a:stretch>
            <a:fillRect/>
          </a:stretch>
        </p:blipFill>
        <p:spPr>
          <a:xfrm rot="5400000">
            <a:off x="2373629" y="-1539239"/>
            <a:ext cx="6858001" cy="9928860"/>
          </a:xfrm>
          <a:prstGeom prst="rect">
            <a:avLst/>
          </a:prstGeom>
        </p:spPr>
      </p:pic>
      <p:grpSp>
        <p:nvGrpSpPr>
          <p:cNvPr id="10" name="Group 9">
            <a:extLst>
              <a:ext uri="{FF2B5EF4-FFF2-40B4-BE49-F238E27FC236}">
                <a16:creationId xmlns:a16="http://schemas.microsoft.com/office/drawing/2014/main" id="{DF071BB7-867E-46A9-A7C2-3FCB28CB8F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10"/>
            <a:ext cx="12192000" cy="6858000"/>
            <a:chOff x="0" y="-3810"/>
            <a:chExt cx="12192000" cy="6858000"/>
          </a:xfrm>
        </p:grpSpPr>
        <p:sp>
          <p:nvSpPr>
            <p:cNvPr id="11" name="Freeform: Shape 10">
              <a:extLst>
                <a:ext uri="{FF2B5EF4-FFF2-40B4-BE49-F238E27FC236}">
                  <a16:creationId xmlns:a16="http://schemas.microsoft.com/office/drawing/2014/main" id="{6FF0FCAE-6984-42EA-83CB-9F69F24A3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0219" y="-3810"/>
              <a:ext cx="8273365" cy="6858000"/>
            </a:xfrm>
            <a:custGeom>
              <a:avLst/>
              <a:gdLst>
                <a:gd name="connsiteX0" fmla="*/ 4102025 w 8273365"/>
                <a:gd name="connsiteY0" fmla="*/ 169161 h 6858000"/>
                <a:gd name="connsiteX1" fmla="*/ 1827641 w 8273365"/>
                <a:gd name="connsiteY1" fmla="*/ 1129498 h 6858000"/>
                <a:gd name="connsiteX2" fmla="*/ 1132950 w 8273365"/>
                <a:gd name="connsiteY2" fmla="*/ 2178191 h 6858000"/>
                <a:gd name="connsiteX3" fmla="*/ 877835 w 8273365"/>
                <a:gd name="connsiteY3" fmla="*/ 3466345 h 6858000"/>
                <a:gd name="connsiteX4" fmla="*/ 1089650 w 8273365"/>
                <a:gd name="connsiteY4" fmla="*/ 4644934 h 6858000"/>
                <a:gd name="connsiteX5" fmla="*/ 1672144 w 8273365"/>
                <a:gd name="connsiteY5" fmla="*/ 5633505 h 6858000"/>
                <a:gd name="connsiteX6" fmla="*/ 2747751 w 8273365"/>
                <a:gd name="connsiteY6" fmla="*/ 6459556 h 6858000"/>
                <a:gd name="connsiteX7" fmla="*/ 4102171 w 8273365"/>
                <a:gd name="connsiteY7" fmla="*/ 6763529 h 6858000"/>
                <a:gd name="connsiteX8" fmla="*/ 5506765 w 8273365"/>
                <a:gd name="connsiteY8" fmla="*/ 5818405 h 6858000"/>
                <a:gd name="connsiteX9" fmla="*/ 5914160 w 8273365"/>
                <a:gd name="connsiteY9" fmla="*/ 5382925 h 6858000"/>
                <a:gd name="connsiteX10" fmla="*/ 6891758 w 8273365"/>
                <a:gd name="connsiteY10" fmla="*/ 4677848 h 6858000"/>
                <a:gd name="connsiteX11" fmla="*/ 7158868 w 8273365"/>
                <a:gd name="connsiteY11" fmla="*/ 4511965 h 6858000"/>
                <a:gd name="connsiteX12" fmla="*/ 7306320 w 8273365"/>
                <a:gd name="connsiteY12" fmla="*/ 4179467 h 6858000"/>
                <a:gd name="connsiteX13" fmla="*/ 7315828 w 8273365"/>
                <a:gd name="connsiteY13" fmla="*/ 2884730 h 6858000"/>
                <a:gd name="connsiteX14" fmla="*/ 6704519 w 8273365"/>
                <a:gd name="connsiteY14" fmla="*/ 1640752 h 6858000"/>
                <a:gd name="connsiteX15" fmla="*/ 5471805 w 8273365"/>
                <a:gd name="connsiteY15" fmla="*/ 563096 h 6858000"/>
                <a:gd name="connsiteX16" fmla="*/ 4102025 w 8273365"/>
                <a:gd name="connsiteY16" fmla="*/ 169161 h 6858000"/>
                <a:gd name="connsiteX17" fmla="*/ 1815426 w 8273365"/>
                <a:gd name="connsiteY17" fmla="*/ 0 h 6858000"/>
                <a:gd name="connsiteX18" fmla="*/ 6228114 w 8273365"/>
                <a:gd name="connsiteY18" fmla="*/ 0 h 6858000"/>
                <a:gd name="connsiteX19" fmla="*/ 6378838 w 8273365"/>
                <a:gd name="connsiteY19" fmla="*/ 104569 h 6858000"/>
                <a:gd name="connsiteX20" fmla="*/ 8151535 w 8273365"/>
                <a:gd name="connsiteY20" fmla="*/ 4415712 h 6858000"/>
                <a:gd name="connsiteX21" fmla="*/ 6540097 w 8273365"/>
                <a:gd name="connsiteY21" fmla="*/ 5998038 h 6858000"/>
                <a:gd name="connsiteX22" fmla="*/ 5741125 w 8273365"/>
                <a:gd name="connsiteY22" fmla="*/ 6849976 h 6858000"/>
                <a:gd name="connsiteX23" fmla="*/ 5732797 w 8273365"/>
                <a:gd name="connsiteY23" fmla="*/ 6858000 h 6858000"/>
                <a:gd name="connsiteX24" fmla="*/ 1711956 w 8273365"/>
                <a:gd name="connsiteY24" fmla="*/ 6858000 h 6858000"/>
                <a:gd name="connsiteX25" fmla="*/ 1631859 w 8273365"/>
                <a:gd name="connsiteY25" fmla="*/ 6799706 h 6858000"/>
                <a:gd name="connsiteX26" fmla="*/ 1004515 w 8273365"/>
                <a:gd name="connsiteY26" fmla="*/ 6203417 h 6858000"/>
                <a:gd name="connsiteX27" fmla="*/ 0 w 8273365"/>
                <a:gd name="connsiteY27" fmla="*/ 3466345 h 6858000"/>
                <a:gd name="connsiteX28" fmla="*/ 1808555 w 8273365"/>
                <a:gd name="connsiteY28" fmla="*/ 44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273365" h="6858000">
                  <a:moveTo>
                    <a:pt x="4102025" y="169161"/>
                  </a:moveTo>
                  <a:cubicBezTo>
                    <a:pt x="3243792" y="169161"/>
                    <a:pt x="2435879" y="510143"/>
                    <a:pt x="1827641" y="1129498"/>
                  </a:cubicBezTo>
                  <a:cubicBezTo>
                    <a:pt x="1529958" y="1432447"/>
                    <a:pt x="1296200" y="1785278"/>
                    <a:pt x="1132950" y="2178191"/>
                  </a:cubicBezTo>
                  <a:cubicBezTo>
                    <a:pt x="963703" y="2585585"/>
                    <a:pt x="877835" y="3019017"/>
                    <a:pt x="877835" y="3466345"/>
                  </a:cubicBezTo>
                  <a:cubicBezTo>
                    <a:pt x="877835" y="3873007"/>
                    <a:pt x="949074" y="4269431"/>
                    <a:pt x="1089650" y="4644934"/>
                  </a:cubicBezTo>
                  <a:cubicBezTo>
                    <a:pt x="1225254" y="5007127"/>
                    <a:pt x="1421271" y="5339626"/>
                    <a:pt x="1672144" y="5633505"/>
                  </a:cubicBezTo>
                  <a:cubicBezTo>
                    <a:pt x="1968657" y="5980924"/>
                    <a:pt x="2340649" y="6266465"/>
                    <a:pt x="2747751" y="6459556"/>
                  </a:cubicBezTo>
                  <a:cubicBezTo>
                    <a:pt x="3172991" y="6661277"/>
                    <a:pt x="3628659" y="6763529"/>
                    <a:pt x="4102171" y="6763529"/>
                  </a:cubicBezTo>
                  <a:cubicBezTo>
                    <a:pt x="4621030" y="6763529"/>
                    <a:pt x="4940657" y="6439515"/>
                    <a:pt x="5506765" y="5818405"/>
                  </a:cubicBezTo>
                  <a:cubicBezTo>
                    <a:pt x="5636225" y="5676365"/>
                    <a:pt x="5770072" y="5529498"/>
                    <a:pt x="5914160" y="5382925"/>
                  </a:cubicBezTo>
                  <a:cubicBezTo>
                    <a:pt x="6290981" y="4999374"/>
                    <a:pt x="6638252" y="4813450"/>
                    <a:pt x="6891758" y="4677848"/>
                  </a:cubicBezTo>
                  <a:cubicBezTo>
                    <a:pt x="7016098" y="4611144"/>
                    <a:pt x="7114398" y="4558629"/>
                    <a:pt x="7158868" y="4511965"/>
                  </a:cubicBezTo>
                  <a:cubicBezTo>
                    <a:pt x="7208604" y="4459742"/>
                    <a:pt x="7260974" y="4341693"/>
                    <a:pt x="7306320" y="4179467"/>
                  </a:cubicBezTo>
                  <a:cubicBezTo>
                    <a:pt x="7422466" y="3764174"/>
                    <a:pt x="7425540" y="3328547"/>
                    <a:pt x="7315828" y="2884730"/>
                  </a:cubicBezTo>
                  <a:cubicBezTo>
                    <a:pt x="7210506" y="2459197"/>
                    <a:pt x="6999129" y="2028984"/>
                    <a:pt x="6704519" y="1640752"/>
                  </a:cubicBezTo>
                  <a:cubicBezTo>
                    <a:pt x="6369826" y="1199861"/>
                    <a:pt x="5943562" y="827136"/>
                    <a:pt x="5471805" y="563096"/>
                  </a:cubicBezTo>
                  <a:cubicBezTo>
                    <a:pt x="5011311" y="305349"/>
                    <a:pt x="4537651" y="169161"/>
                    <a:pt x="4102025" y="169161"/>
                  </a:cubicBezTo>
                  <a:close/>
                  <a:moveTo>
                    <a:pt x="1815426" y="0"/>
                  </a:moveTo>
                  <a:lnTo>
                    <a:pt x="6228114" y="0"/>
                  </a:lnTo>
                  <a:lnTo>
                    <a:pt x="6378838" y="104569"/>
                  </a:lnTo>
                  <a:cubicBezTo>
                    <a:pt x="7701449" y="1070221"/>
                    <a:pt x="8614337" y="2759472"/>
                    <a:pt x="8151535" y="4415712"/>
                  </a:cubicBezTo>
                  <a:cubicBezTo>
                    <a:pt x="7841710" y="5524525"/>
                    <a:pt x="7282330" y="5242495"/>
                    <a:pt x="6540097" y="5998038"/>
                  </a:cubicBezTo>
                  <a:cubicBezTo>
                    <a:pt x="6261706" y="6281367"/>
                    <a:pt x="6008555" y="6583271"/>
                    <a:pt x="5741125" y="6849976"/>
                  </a:cubicBezTo>
                  <a:lnTo>
                    <a:pt x="5732797" y="6858000"/>
                  </a:lnTo>
                  <a:lnTo>
                    <a:pt x="1711956" y="6858000"/>
                  </a:lnTo>
                  <a:lnTo>
                    <a:pt x="1631859" y="6799706"/>
                  </a:lnTo>
                  <a:cubicBezTo>
                    <a:pt x="1402830" y="6623620"/>
                    <a:pt x="1192523" y="6423644"/>
                    <a:pt x="1004515" y="6203417"/>
                  </a:cubicBezTo>
                  <a:cubicBezTo>
                    <a:pt x="378870" y="5470546"/>
                    <a:pt x="0" y="4513427"/>
                    <a:pt x="0" y="3466345"/>
                  </a:cubicBezTo>
                  <a:cubicBezTo>
                    <a:pt x="0" y="2025290"/>
                    <a:pt x="717408" y="754744"/>
                    <a:pt x="1808555" y="448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EEDAA96-38BD-4AC0-8E5F-CF74F5C71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0219" y="-3810"/>
              <a:ext cx="8273365" cy="6858000"/>
            </a:xfrm>
            <a:custGeom>
              <a:avLst/>
              <a:gdLst>
                <a:gd name="connsiteX0" fmla="*/ 1616062 w 8273365"/>
                <a:gd name="connsiteY0" fmla="*/ 0 h 6858000"/>
                <a:gd name="connsiteX1" fmla="*/ 3206514 w 8273365"/>
                <a:gd name="connsiteY1" fmla="*/ 0 h 6858000"/>
                <a:gd name="connsiteX2" fmla="*/ 3122517 w 8273365"/>
                <a:gd name="connsiteY2" fmla="*/ 23655 h 6858000"/>
                <a:gd name="connsiteX3" fmla="*/ 1723196 w 8273365"/>
                <a:gd name="connsiteY3" fmla="*/ 880747 h 6858000"/>
                <a:gd name="connsiteX4" fmla="*/ 997786 w 8273365"/>
                <a:gd name="connsiteY4" fmla="*/ 1975811 h 6858000"/>
                <a:gd name="connsiteX5" fmla="*/ 731408 w 8273365"/>
                <a:gd name="connsiteY5" fmla="*/ 3320136 h 6858000"/>
                <a:gd name="connsiteX6" fmla="*/ 952731 w 8273365"/>
                <a:gd name="connsiteY6" fmla="*/ 4550071 h 6858000"/>
                <a:gd name="connsiteX7" fmla="*/ 1560970 w 8273365"/>
                <a:gd name="connsiteY7" fmla="*/ 5582379 h 6858000"/>
                <a:gd name="connsiteX8" fmla="*/ 2685142 w 8273365"/>
                <a:gd name="connsiteY8" fmla="*/ 6445587 h 6858000"/>
                <a:gd name="connsiteX9" fmla="*/ 4102171 w 8273365"/>
                <a:gd name="connsiteY9" fmla="*/ 6763602 h 6858000"/>
                <a:gd name="connsiteX10" fmla="*/ 4840307 w 8273365"/>
                <a:gd name="connsiteY10" fmla="*/ 6518434 h 6858000"/>
                <a:gd name="connsiteX11" fmla="*/ 5614867 w 8273365"/>
                <a:gd name="connsiteY11" fmla="*/ 5770643 h 6858000"/>
                <a:gd name="connsiteX12" fmla="*/ 6018458 w 8273365"/>
                <a:gd name="connsiteY12" fmla="*/ 5339114 h 6858000"/>
                <a:gd name="connsiteX13" fmla="*/ 6960802 w 8273365"/>
                <a:gd name="connsiteY13" fmla="*/ 4660514 h 6858000"/>
                <a:gd name="connsiteX14" fmla="*/ 7264776 w 8273365"/>
                <a:gd name="connsiteY14" fmla="*/ 4466544 h 6858000"/>
                <a:gd name="connsiteX15" fmla="*/ 7447190 w 8273365"/>
                <a:gd name="connsiteY15" fmla="*/ 4072462 h 6858000"/>
                <a:gd name="connsiteX16" fmla="*/ 7457722 w 8273365"/>
                <a:gd name="connsiteY16" fmla="*/ 2703268 h 6858000"/>
                <a:gd name="connsiteX17" fmla="*/ 6820959 w 8273365"/>
                <a:gd name="connsiteY17" fmla="*/ 1406044 h 6858000"/>
                <a:gd name="connsiteX18" fmla="*/ 5543190 w 8273365"/>
                <a:gd name="connsiteY18" fmla="*/ 289185 h 6858000"/>
                <a:gd name="connsiteX19" fmla="*/ 4996775 w 8273365"/>
                <a:gd name="connsiteY19" fmla="*/ 40060 h 6858000"/>
                <a:gd name="connsiteX20" fmla="*/ 4871645 w 8273365"/>
                <a:gd name="connsiteY20" fmla="*/ 0 h 6858000"/>
                <a:gd name="connsiteX21" fmla="*/ 6433093 w 8273365"/>
                <a:gd name="connsiteY21" fmla="*/ 0 h 6858000"/>
                <a:gd name="connsiteX22" fmla="*/ 6564891 w 8273365"/>
                <a:gd name="connsiteY22" fmla="*/ 101152 h 6858000"/>
                <a:gd name="connsiteX23" fmla="*/ 8151535 w 8273365"/>
                <a:gd name="connsiteY23" fmla="*/ 4269504 h 6858000"/>
                <a:gd name="connsiteX24" fmla="*/ 6540097 w 8273365"/>
                <a:gd name="connsiteY24" fmla="*/ 5851830 h 6858000"/>
                <a:gd name="connsiteX25" fmla="*/ 5606037 w 8273365"/>
                <a:gd name="connsiteY25" fmla="*/ 6833938 h 6858000"/>
                <a:gd name="connsiteX26" fmla="*/ 5578888 w 8273365"/>
                <a:gd name="connsiteY26" fmla="*/ 6858000 h 6858000"/>
                <a:gd name="connsiteX27" fmla="*/ 1925521 w 8273365"/>
                <a:gd name="connsiteY27" fmla="*/ 6858000 h 6858000"/>
                <a:gd name="connsiteX28" fmla="*/ 1807085 w 8273365"/>
                <a:gd name="connsiteY28" fmla="*/ 6781026 h 6858000"/>
                <a:gd name="connsiteX29" fmla="*/ 1004515 w 8273365"/>
                <a:gd name="connsiteY29" fmla="*/ 6057209 h 6858000"/>
                <a:gd name="connsiteX30" fmla="*/ 0 w 8273365"/>
                <a:gd name="connsiteY30" fmla="*/ 3320136 h 6858000"/>
                <a:gd name="connsiteX31" fmla="*/ 1492767 w 8273365"/>
                <a:gd name="connsiteY31" fmla="*/ 986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73365" h="6858000">
                  <a:moveTo>
                    <a:pt x="1616062" y="0"/>
                  </a:moveTo>
                  <a:lnTo>
                    <a:pt x="3206514" y="0"/>
                  </a:lnTo>
                  <a:lnTo>
                    <a:pt x="3122517" y="23655"/>
                  </a:lnTo>
                  <a:cubicBezTo>
                    <a:pt x="2599902" y="185042"/>
                    <a:pt x="2120807" y="476097"/>
                    <a:pt x="1723196" y="880747"/>
                  </a:cubicBezTo>
                  <a:cubicBezTo>
                    <a:pt x="1412348" y="1197008"/>
                    <a:pt x="1168351" y="1565490"/>
                    <a:pt x="997786" y="1975811"/>
                  </a:cubicBezTo>
                  <a:cubicBezTo>
                    <a:pt x="821078" y="2401050"/>
                    <a:pt x="731408" y="2853352"/>
                    <a:pt x="731408" y="3320136"/>
                  </a:cubicBezTo>
                  <a:cubicBezTo>
                    <a:pt x="731408" y="3744353"/>
                    <a:pt x="805864" y="4158182"/>
                    <a:pt x="952731" y="4550071"/>
                  </a:cubicBezTo>
                  <a:cubicBezTo>
                    <a:pt x="1094331" y="4928208"/>
                    <a:pt x="1298980" y="5275627"/>
                    <a:pt x="1560970" y="5582379"/>
                  </a:cubicBezTo>
                  <a:cubicBezTo>
                    <a:pt x="1870793" y="5945304"/>
                    <a:pt x="2259610" y="6243718"/>
                    <a:pt x="2685142" y="6445587"/>
                  </a:cubicBezTo>
                  <a:cubicBezTo>
                    <a:pt x="3130131" y="6656669"/>
                    <a:pt x="3606861" y="6763602"/>
                    <a:pt x="4102171" y="6763602"/>
                  </a:cubicBezTo>
                  <a:cubicBezTo>
                    <a:pt x="4371914" y="6763602"/>
                    <a:pt x="4599528" y="6687974"/>
                    <a:pt x="4840307" y="6518434"/>
                  </a:cubicBezTo>
                  <a:cubicBezTo>
                    <a:pt x="5099811" y="6335729"/>
                    <a:pt x="5349951" y="6061159"/>
                    <a:pt x="5614867" y="5770643"/>
                  </a:cubicBezTo>
                  <a:cubicBezTo>
                    <a:pt x="5743449" y="5629628"/>
                    <a:pt x="5876273" y="5483786"/>
                    <a:pt x="6018458" y="5339114"/>
                  </a:cubicBezTo>
                  <a:cubicBezTo>
                    <a:pt x="6379773" y="4971361"/>
                    <a:pt x="6715635" y="4791728"/>
                    <a:pt x="6960802" y="4660514"/>
                  </a:cubicBezTo>
                  <a:cubicBezTo>
                    <a:pt x="7116154" y="4577280"/>
                    <a:pt x="7206994" y="4527251"/>
                    <a:pt x="7264776" y="4466544"/>
                  </a:cubicBezTo>
                  <a:cubicBezTo>
                    <a:pt x="7332650" y="4395306"/>
                    <a:pt x="7394089" y="4262628"/>
                    <a:pt x="7447190" y="4072462"/>
                  </a:cubicBezTo>
                  <a:cubicBezTo>
                    <a:pt x="7570066" y="3632594"/>
                    <a:pt x="7573576" y="3171954"/>
                    <a:pt x="7457722" y="2703268"/>
                  </a:cubicBezTo>
                  <a:cubicBezTo>
                    <a:pt x="7347718" y="2258572"/>
                    <a:pt x="7127565" y="1810073"/>
                    <a:pt x="6820959" y="1406044"/>
                  </a:cubicBezTo>
                  <a:cubicBezTo>
                    <a:pt x="6474271" y="949207"/>
                    <a:pt x="6032355" y="563024"/>
                    <a:pt x="5543190" y="289185"/>
                  </a:cubicBezTo>
                  <a:cubicBezTo>
                    <a:pt x="5362386" y="187977"/>
                    <a:pt x="5179299" y="104665"/>
                    <a:pt x="4996775" y="40060"/>
                  </a:cubicBezTo>
                  <a:lnTo>
                    <a:pt x="4871645" y="0"/>
                  </a:lnTo>
                  <a:lnTo>
                    <a:pt x="6433093" y="0"/>
                  </a:lnTo>
                  <a:lnTo>
                    <a:pt x="6564891" y="101152"/>
                  </a:lnTo>
                  <a:cubicBezTo>
                    <a:pt x="7785271" y="1084819"/>
                    <a:pt x="8592299" y="2692132"/>
                    <a:pt x="8151535" y="4269504"/>
                  </a:cubicBezTo>
                  <a:cubicBezTo>
                    <a:pt x="7841710" y="5378317"/>
                    <a:pt x="7282330" y="5096287"/>
                    <a:pt x="6540097" y="5851830"/>
                  </a:cubicBezTo>
                  <a:cubicBezTo>
                    <a:pt x="6215307" y="6182380"/>
                    <a:pt x="5924872" y="6538214"/>
                    <a:pt x="5606037" y="6833938"/>
                  </a:cubicBezTo>
                  <a:lnTo>
                    <a:pt x="5578888" y="6858000"/>
                  </a:lnTo>
                  <a:lnTo>
                    <a:pt x="1925521" y="6858000"/>
                  </a:lnTo>
                  <a:lnTo>
                    <a:pt x="1807085" y="6781026"/>
                  </a:lnTo>
                  <a:cubicBezTo>
                    <a:pt x="1509378" y="6576133"/>
                    <a:pt x="1239525" y="6332492"/>
                    <a:pt x="1004515" y="6057209"/>
                  </a:cubicBezTo>
                  <a:cubicBezTo>
                    <a:pt x="378870" y="5324338"/>
                    <a:pt x="0" y="4367220"/>
                    <a:pt x="0" y="3320136"/>
                  </a:cubicBezTo>
                  <a:cubicBezTo>
                    <a:pt x="0" y="2023187"/>
                    <a:pt x="581101" y="864350"/>
                    <a:pt x="1492767" y="98612"/>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000679E-B592-4134-AC05-8EC80BBC4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37594" y="-3810"/>
              <a:ext cx="8219860" cy="6858000"/>
            </a:xfrm>
            <a:custGeom>
              <a:avLst/>
              <a:gdLst>
                <a:gd name="connsiteX0" fmla="*/ 5534366 w 8219860"/>
                <a:gd name="connsiteY0" fmla="*/ 0 h 6858000"/>
                <a:gd name="connsiteX1" fmla="*/ 6263243 w 8219860"/>
                <a:gd name="connsiteY1" fmla="*/ 0 h 6858000"/>
                <a:gd name="connsiteX2" fmla="*/ 6295307 w 8219860"/>
                <a:gd name="connsiteY2" fmla="*/ 21377 h 6858000"/>
                <a:gd name="connsiteX3" fmla="*/ 6907056 w 8219860"/>
                <a:gd name="connsiteY3" fmla="*/ 522976 h 6858000"/>
                <a:gd name="connsiteX4" fmla="*/ 7434107 w 8219860"/>
                <a:gd name="connsiteY4" fmla="*/ 1119513 h 6858000"/>
                <a:gd name="connsiteX5" fmla="*/ 7856130 w 8219860"/>
                <a:gd name="connsiteY5" fmla="*/ 1802940 h 6858000"/>
                <a:gd name="connsiteX6" fmla="*/ 8019380 w 8219860"/>
                <a:gd name="connsiteY6" fmla="*/ 2174201 h 6858000"/>
                <a:gd name="connsiteX7" fmla="*/ 8054634 w 8219860"/>
                <a:gd name="connsiteY7" fmla="*/ 2269723 h 6858000"/>
                <a:gd name="connsiteX8" fmla="*/ 8086962 w 8219860"/>
                <a:gd name="connsiteY8" fmla="*/ 2366562 h 6858000"/>
                <a:gd name="connsiteX9" fmla="*/ 8115633 w 8219860"/>
                <a:gd name="connsiteY9" fmla="*/ 2464717 h 6858000"/>
                <a:gd name="connsiteX10" fmla="*/ 8140794 w 8219860"/>
                <a:gd name="connsiteY10" fmla="*/ 2563895 h 6858000"/>
                <a:gd name="connsiteX11" fmla="*/ 8218615 w 8219860"/>
                <a:gd name="connsiteY11" fmla="*/ 3378975 h 6858000"/>
                <a:gd name="connsiteX12" fmla="*/ 8175170 w 8219860"/>
                <a:gd name="connsiteY12" fmla="*/ 3786370 h 6858000"/>
                <a:gd name="connsiteX13" fmla="*/ 8073943 w 8219860"/>
                <a:gd name="connsiteY13" fmla="*/ 4180891 h 6858000"/>
                <a:gd name="connsiteX14" fmla="*/ 7939071 w 8219860"/>
                <a:gd name="connsiteY14" fmla="*/ 4562246 h 6858000"/>
                <a:gd name="connsiteX15" fmla="*/ 7854229 w 8219860"/>
                <a:gd name="connsiteY15" fmla="*/ 4751828 h 6858000"/>
                <a:gd name="connsiteX16" fmla="*/ 7745102 w 8219860"/>
                <a:gd name="connsiteY16" fmla="*/ 4936435 h 6858000"/>
                <a:gd name="connsiteX17" fmla="*/ 7605403 w 8219860"/>
                <a:gd name="connsiteY17" fmla="*/ 5106852 h 6858000"/>
                <a:gd name="connsiteX18" fmla="*/ 7524949 w 8219860"/>
                <a:gd name="connsiteY18" fmla="*/ 5182481 h 6858000"/>
                <a:gd name="connsiteX19" fmla="*/ 7440106 w 8219860"/>
                <a:gd name="connsiteY19" fmla="*/ 5250208 h 6858000"/>
                <a:gd name="connsiteX20" fmla="*/ 7101758 w 8219860"/>
                <a:gd name="connsiteY20" fmla="*/ 5463633 h 6858000"/>
                <a:gd name="connsiteX21" fmla="*/ 6804366 w 8219860"/>
                <a:gd name="connsiteY21" fmla="*/ 5657895 h 6858000"/>
                <a:gd name="connsiteX22" fmla="*/ 6671103 w 8219860"/>
                <a:gd name="connsiteY22" fmla="*/ 5765704 h 6858000"/>
                <a:gd name="connsiteX23" fmla="*/ 6545887 w 8219860"/>
                <a:gd name="connsiteY23" fmla="*/ 5882583 h 6858000"/>
                <a:gd name="connsiteX24" fmla="*/ 6485473 w 8219860"/>
                <a:gd name="connsiteY24" fmla="*/ 5945046 h 6858000"/>
                <a:gd name="connsiteX25" fmla="*/ 6423303 w 8219860"/>
                <a:gd name="connsiteY25" fmla="*/ 6011604 h 6858000"/>
                <a:gd name="connsiteX26" fmla="*/ 6298672 w 8219860"/>
                <a:gd name="connsiteY26" fmla="*/ 6146768 h 6858000"/>
                <a:gd name="connsiteX27" fmla="*/ 6040923 w 8219860"/>
                <a:gd name="connsiteY27" fmla="*/ 6418997 h 6858000"/>
                <a:gd name="connsiteX28" fmla="*/ 5907662 w 8219860"/>
                <a:gd name="connsiteY28" fmla="*/ 6555769 h 6858000"/>
                <a:gd name="connsiteX29" fmla="*/ 5769864 w 8219860"/>
                <a:gd name="connsiteY29" fmla="*/ 6691081 h 6858000"/>
                <a:gd name="connsiteX30" fmla="*/ 5581270 w 8219860"/>
                <a:gd name="connsiteY30" fmla="*/ 6858000 h 6858000"/>
                <a:gd name="connsiteX31" fmla="*/ 5057635 w 8219860"/>
                <a:gd name="connsiteY31" fmla="*/ 6858000 h 6858000"/>
                <a:gd name="connsiteX32" fmla="*/ 5112401 w 8219860"/>
                <a:gd name="connsiteY32" fmla="*/ 6812805 h 6858000"/>
                <a:gd name="connsiteX33" fmla="*/ 5241495 w 8219860"/>
                <a:gd name="connsiteY33" fmla="*/ 6689617 h 6858000"/>
                <a:gd name="connsiteX34" fmla="*/ 5485639 w 8219860"/>
                <a:gd name="connsiteY34" fmla="*/ 6421192 h 6858000"/>
                <a:gd name="connsiteX35" fmla="*/ 5603981 w 8219860"/>
                <a:gd name="connsiteY35" fmla="*/ 6279592 h 6858000"/>
                <a:gd name="connsiteX36" fmla="*/ 5722615 w 8219860"/>
                <a:gd name="connsiteY36" fmla="*/ 6135503 h 6858000"/>
                <a:gd name="connsiteX37" fmla="*/ 5967636 w 8219860"/>
                <a:gd name="connsiteY37" fmla="*/ 5845135 h 6858000"/>
                <a:gd name="connsiteX38" fmla="*/ 6099583 w 8219860"/>
                <a:gd name="connsiteY38" fmla="*/ 5703828 h 6858000"/>
                <a:gd name="connsiteX39" fmla="*/ 6168189 w 8219860"/>
                <a:gd name="connsiteY39" fmla="*/ 5634490 h 6858000"/>
                <a:gd name="connsiteX40" fmla="*/ 6241769 w 8219860"/>
                <a:gd name="connsiteY40" fmla="*/ 5564129 h 6858000"/>
                <a:gd name="connsiteX41" fmla="*/ 6567684 w 8219860"/>
                <a:gd name="connsiteY41" fmla="*/ 5312962 h 6858000"/>
                <a:gd name="connsiteX42" fmla="*/ 6918466 w 8219860"/>
                <a:gd name="connsiteY42" fmla="*/ 5121628 h 6858000"/>
                <a:gd name="connsiteX43" fmla="*/ 7084202 w 8219860"/>
                <a:gd name="connsiteY43" fmla="*/ 5039856 h 6858000"/>
                <a:gd name="connsiteX44" fmla="*/ 7231508 w 8219860"/>
                <a:gd name="connsiteY44" fmla="*/ 4955159 h 6858000"/>
                <a:gd name="connsiteX45" fmla="*/ 7455757 w 8219860"/>
                <a:gd name="connsiteY45" fmla="*/ 4736907 h 6858000"/>
                <a:gd name="connsiteX46" fmla="*/ 7597796 w 8219860"/>
                <a:gd name="connsiteY46" fmla="*/ 4437761 h 6858000"/>
                <a:gd name="connsiteX47" fmla="*/ 7667720 w 8219860"/>
                <a:gd name="connsiteY47" fmla="*/ 4093562 h 6858000"/>
                <a:gd name="connsiteX48" fmla="*/ 7680008 w 8219860"/>
                <a:gd name="connsiteY48" fmla="*/ 3742632 h 6858000"/>
                <a:gd name="connsiteX49" fmla="*/ 7657188 w 8219860"/>
                <a:gd name="connsiteY49" fmla="*/ 3396237 h 6858000"/>
                <a:gd name="connsiteX50" fmla="*/ 7604818 w 8219860"/>
                <a:gd name="connsiteY50" fmla="*/ 3055255 h 6858000"/>
                <a:gd name="connsiteX51" fmla="*/ 7522900 w 8219860"/>
                <a:gd name="connsiteY51" fmla="*/ 2720270 h 6858000"/>
                <a:gd name="connsiteX52" fmla="*/ 7299968 w 8219860"/>
                <a:gd name="connsiteY52" fmla="*/ 2062442 h 6858000"/>
                <a:gd name="connsiteX53" fmla="*/ 6971566 w 8219860"/>
                <a:gd name="connsiteY53" fmla="*/ 1438698 h 6858000"/>
                <a:gd name="connsiteX54" fmla="*/ 6771307 w 8219860"/>
                <a:gd name="connsiteY54" fmla="*/ 1144380 h 6858000"/>
                <a:gd name="connsiteX55" fmla="*/ 6547935 w 8219860"/>
                <a:gd name="connsiteY55" fmla="*/ 865129 h 6858000"/>
                <a:gd name="connsiteX56" fmla="*/ 6037997 w 8219860"/>
                <a:gd name="connsiteY56" fmla="*/ 359872 h 6858000"/>
                <a:gd name="connsiteX57" fmla="*/ 5602369 w 8219860"/>
                <a:gd name="connsiteY57" fmla="*/ 40572 h 6858000"/>
                <a:gd name="connsiteX58" fmla="*/ 1689206 w 8219860"/>
                <a:gd name="connsiteY58" fmla="*/ 0 h 6858000"/>
                <a:gd name="connsiteX59" fmla="*/ 2580244 w 8219860"/>
                <a:gd name="connsiteY59" fmla="*/ 0 h 6858000"/>
                <a:gd name="connsiteX60" fmla="*/ 2556490 w 8219860"/>
                <a:gd name="connsiteY60" fmla="*/ 13997 h 6858000"/>
                <a:gd name="connsiteX61" fmla="*/ 2125407 w 8219860"/>
                <a:gd name="connsiteY61" fmla="*/ 323156 h 6858000"/>
                <a:gd name="connsiteX62" fmla="*/ 1859322 w 8219860"/>
                <a:gd name="connsiteY62" fmla="*/ 553842 h 6858000"/>
                <a:gd name="connsiteX63" fmla="*/ 1607425 w 8219860"/>
                <a:gd name="connsiteY63" fmla="*/ 799741 h 6858000"/>
                <a:gd name="connsiteX64" fmla="*/ 861829 w 8219860"/>
                <a:gd name="connsiteY64" fmla="*/ 1987400 h 6858000"/>
                <a:gd name="connsiteX65" fmla="*/ 661422 w 8219860"/>
                <a:gd name="connsiteY65" fmla="*/ 2660149 h 6858000"/>
                <a:gd name="connsiteX66" fmla="*/ 608323 w 8219860"/>
                <a:gd name="connsiteY66" fmla="*/ 3006544 h 6858000"/>
                <a:gd name="connsiteX67" fmla="*/ 584625 w 8219860"/>
                <a:gd name="connsiteY67" fmla="*/ 3355571 h 6858000"/>
                <a:gd name="connsiteX68" fmla="*/ 589891 w 8219860"/>
                <a:gd name="connsiteY68" fmla="*/ 3705330 h 6858000"/>
                <a:gd name="connsiteX69" fmla="*/ 623389 w 8219860"/>
                <a:gd name="connsiteY69" fmla="*/ 4053626 h 6858000"/>
                <a:gd name="connsiteX70" fmla="*/ 787078 w 8219860"/>
                <a:gd name="connsiteY70" fmla="*/ 4735736 h 6858000"/>
                <a:gd name="connsiteX71" fmla="*/ 1081251 w 8219860"/>
                <a:gd name="connsiteY71" fmla="*/ 5376742 h 6858000"/>
                <a:gd name="connsiteX72" fmla="*/ 1274196 w 8219860"/>
                <a:gd name="connsiteY72" fmla="*/ 5674278 h 6858000"/>
                <a:gd name="connsiteX73" fmla="*/ 1381274 w 8219860"/>
                <a:gd name="connsiteY73" fmla="*/ 5816170 h 6858000"/>
                <a:gd name="connsiteX74" fmla="*/ 1495959 w 8219860"/>
                <a:gd name="connsiteY74" fmla="*/ 5953677 h 6858000"/>
                <a:gd name="connsiteX75" fmla="*/ 2013356 w 8219860"/>
                <a:gd name="connsiteY75" fmla="*/ 6450448 h 6858000"/>
                <a:gd name="connsiteX76" fmla="*/ 2083865 w 8219860"/>
                <a:gd name="connsiteY76" fmla="*/ 6506327 h 6858000"/>
                <a:gd name="connsiteX77" fmla="*/ 2155688 w 8219860"/>
                <a:gd name="connsiteY77" fmla="*/ 6560744 h 6858000"/>
                <a:gd name="connsiteX78" fmla="*/ 2228537 w 8219860"/>
                <a:gd name="connsiteY78" fmla="*/ 6613844 h 6858000"/>
                <a:gd name="connsiteX79" fmla="*/ 2302700 w 8219860"/>
                <a:gd name="connsiteY79" fmla="*/ 6665190 h 6858000"/>
                <a:gd name="connsiteX80" fmla="*/ 2610915 w 8219860"/>
                <a:gd name="connsiteY80" fmla="*/ 6853454 h 6858000"/>
                <a:gd name="connsiteX81" fmla="*/ 2619731 w 8219860"/>
                <a:gd name="connsiteY81" fmla="*/ 6858000 h 6858000"/>
                <a:gd name="connsiteX82" fmla="*/ 1931408 w 8219860"/>
                <a:gd name="connsiteY82" fmla="*/ 6858000 h 6858000"/>
                <a:gd name="connsiteX83" fmla="*/ 1782231 w 8219860"/>
                <a:gd name="connsiteY83" fmla="*/ 6759101 h 6858000"/>
                <a:gd name="connsiteX84" fmla="*/ 1179844 w 8219860"/>
                <a:gd name="connsiteY84" fmla="*/ 6247262 h 6858000"/>
                <a:gd name="connsiteX85" fmla="*/ 677221 w 8219860"/>
                <a:gd name="connsiteY85" fmla="*/ 5628784 h 6858000"/>
                <a:gd name="connsiteX86" fmla="*/ 302740 w 8219860"/>
                <a:gd name="connsiteY86" fmla="*/ 4919612 h 6858000"/>
                <a:gd name="connsiteX87" fmla="*/ 71615 w 8219860"/>
                <a:gd name="connsiteY87" fmla="*/ 4147685 h 6858000"/>
                <a:gd name="connsiteX88" fmla="*/ 14420 w 8219860"/>
                <a:gd name="connsiteY88" fmla="*/ 3747313 h 6858000"/>
                <a:gd name="connsiteX89" fmla="*/ 815 w 8219860"/>
                <a:gd name="connsiteY89" fmla="*/ 3342991 h 6858000"/>
                <a:gd name="connsiteX90" fmla="*/ 29340 w 8219860"/>
                <a:gd name="connsiteY90" fmla="*/ 2939692 h 6858000"/>
                <a:gd name="connsiteX91" fmla="*/ 97946 w 8219860"/>
                <a:gd name="connsiteY91" fmla="*/ 2541660 h 6858000"/>
                <a:gd name="connsiteX92" fmla="*/ 341358 w 8219860"/>
                <a:gd name="connsiteY92" fmla="*/ 1774268 h 6858000"/>
                <a:gd name="connsiteX93" fmla="*/ 1212758 w 8219860"/>
                <a:gd name="connsiteY93" fmla="*/ 432721 h 6858000"/>
                <a:gd name="connsiteX94" fmla="*/ 1499908 w 8219860"/>
                <a:gd name="connsiteY94" fmla="*/ 150982 h 6858000"/>
                <a:gd name="connsiteX95" fmla="*/ 1655863 w 8219860"/>
                <a:gd name="connsiteY95" fmla="*/ 235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219860" h="6858000">
                  <a:moveTo>
                    <a:pt x="5534366" y="0"/>
                  </a:moveTo>
                  <a:lnTo>
                    <a:pt x="6263243" y="0"/>
                  </a:lnTo>
                  <a:lnTo>
                    <a:pt x="6295307" y="21377"/>
                  </a:lnTo>
                  <a:cubicBezTo>
                    <a:pt x="6511218" y="172340"/>
                    <a:pt x="6716597" y="339247"/>
                    <a:pt x="6907056" y="522976"/>
                  </a:cubicBezTo>
                  <a:cubicBezTo>
                    <a:pt x="7097514" y="706706"/>
                    <a:pt x="7274807" y="905503"/>
                    <a:pt x="7434107" y="1119513"/>
                  </a:cubicBezTo>
                  <a:cubicBezTo>
                    <a:pt x="7593992" y="1333084"/>
                    <a:pt x="7735155" y="1562014"/>
                    <a:pt x="7856130" y="1802940"/>
                  </a:cubicBezTo>
                  <a:cubicBezTo>
                    <a:pt x="7916105" y="1923621"/>
                    <a:pt x="7970376" y="2047668"/>
                    <a:pt x="8019380" y="2174201"/>
                  </a:cubicBezTo>
                  <a:cubicBezTo>
                    <a:pt x="8031375" y="2205944"/>
                    <a:pt x="8043808" y="2237541"/>
                    <a:pt x="8054634" y="2269723"/>
                  </a:cubicBezTo>
                  <a:lnTo>
                    <a:pt x="8086962" y="2366562"/>
                  </a:lnTo>
                  <a:lnTo>
                    <a:pt x="8115633" y="2464717"/>
                  </a:lnTo>
                  <a:cubicBezTo>
                    <a:pt x="8124995" y="2497484"/>
                    <a:pt x="8132602" y="2530836"/>
                    <a:pt x="8140794" y="2563895"/>
                  </a:cubicBezTo>
                  <a:cubicBezTo>
                    <a:pt x="8203402" y="2829836"/>
                    <a:pt x="8225636" y="3105576"/>
                    <a:pt x="8218615" y="3378975"/>
                  </a:cubicBezTo>
                  <a:cubicBezTo>
                    <a:pt x="8214958" y="3515749"/>
                    <a:pt x="8200476" y="3652229"/>
                    <a:pt x="8175170" y="3786370"/>
                  </a:cubicBezTo>
                  <a:cubicBezTo>
                    <a:pt x="8149716" y="3920510"/>
                    <a:pt x="8114462" y="4052163"/>
                    <a:pt x="8073943" y="4180891"/>
                  </a:cubicBezTo>
                  <a:cubicBezTo>
                    <a:pt x="8033570" y="4309911"/>
                    <a:pt x="7990270" y="4435421"/>
                    <a:pt x="7939071" y="4562246"/>
                  </a:cubicBezTo>
                  <a:cubicBezTo>
                    <a:pt x="7913472" y="4625587"/>
                    <a:pt x="7885678" y="4688926"/>
                    <a:pt x="7854229" y="4751828"/>
                  </a:cubicBezTo>
                  <a:cubicBezTo>
                    <a:pt x="7822193" y="4814437"/>
                    <a:pt x="7786792" y="4876752"/>
                    <a:pt x="7745102" y="4936435"/>
                  </a:cubicBezTo>
                  <a:cubicBezTo>
                    <a:pt x="7703998" y="4996411"/>
                    <a:pt x="7657040" y="5053899"/>
                    <a:pt x="7605403" y="5106852"/>
                  </a:cubicBezTo>
                  <a:cubicBezTo>
                    <a:pt x="7579512" y="5133183"/>
                    <a:pt x="7552596" y="5158489"/>
                    <a:pt x="7524949" y="5182481"/>
                  </a:cubicBezTo>
                  <a:cubicBezTo>
                    <a:pt x="7497301" y="5206323"/>
                    <a:pt x="7468776" y="5228704"/>
                    <a:pt x="7440106" y="5250208"/>
                  </a:cubicBezTo>
                  <a:cubicBezTo>
                    <a:pt x="7324836" y="5335930"/>
                    <a:pt x="7208103" y="5400146"/>
                    <a:pt x="7101758" y="5463633"/>
                  </a:cubicBezTo>
                  <a:cubicBezTo>
                    <a:pt x="6994825" y="5526533"/>
                    <a:pt x="6896230" y="5588996"/>
                    <a:pt x="6804366" y="5657895"/>
                  </a:cubicBezTo>
                  <a:cubicBezTo>
                    <a:pt x="6758141" y="5691978"/>
                    <a:pt x="6713965" y="5728110"/>
                    <a:pt x="6671103" y="5765704"/>
                  </a:cubicBezTo>
                  <a:cubicBezTo>
                    <a:pt x="6627952" y="5802860"/>
                    <a:pt x="6586408" y="5842209"/>
                    <a:pt x="6545887" y="5882583"/>
                  </a:cubicBezTo>
                  <a:cubicBezTo>
                    <a:pt x="6525407" y="5903062"/>
                    <a:pt x="6506245" y="5923103"/>
                    <a:pt x="6485473" y="5945046"/>
                  </a:cubicBezTo>
                  <a:lnTo>
                    <a:pt x="6423303" y="6011604"/>
                  </a:lnTo>
                  <a:lnTo>
                    <a:pt x="6298672" y="6146768"/>
                  </a:lnTo>
                  <a:cubicBezTo>
                    <a:pt x="6214853" y="6237315"/>
                    <a:pt x="6128400" y="6327572"/>
                    <a:pt x="6040923" y="6418997"/>
                  </a:cubicBezTo>
                  <a:cubicBezTo>
                    <a:pt x="5997186" y="6464637"/>
                    <a:pt x="5952569" y="6510130"/>
                    <a:pt x="5907662" y="6555769"/>
                  </a:cubicBezTo>
                  <a:cubicBezTo>
                    <a:pt x="5862460" y="6601118"/>
                    <a:pt x="5816528" y="6646172"/>
                    <a:pt x="5769864" y="6691081"/>
                  </a:cubicBezTo>
                  <a:lnTo>
                    <a:pt x="5581270" y="6858000"/>
                  </a:lnTo>
                  <a:lnTo>
                    <a:pt x="5057635" y="6858000"/>
                  </a:lnTo>
                  <a:lnTo>
                    <a:pt x="5112401" y="6812805"/>
                  </a:lnTo>
                  <a:cubicBezTo>
                    <a:pt x="5156505" y="6773364"/>
                    <a:pt x="5199439" y="6732113"/>
                    <a:pt x="5241495" y="6689617"/>
                  </a:cubicBezTo>
                  <a:cubicBezTo>
                    <a:pt x="5325753" y="6604628"/>
                    <a:pt x="5405916" y="6513934"/>
                    <a:pt x="5485639" y="6421192"/>
                  </a:cubicBezTo>
                  <a:cubicBezTo>
                    <a:pt x="5525427" y="6374674"/>
                    <a:pt x="5564631" y="6327425"/>
                    <a:pt x="5603981" y="6279592"/>
                  </a:cubicBezTo>
                  <a:lnTo>
                    <a:pt x="5722615" y="6135503"/>
                  </a:lnTo>
                  <a:cubicBezTo>
                    <a:pt x="5802339" y="6038957"/>
                    <a:pt x="5882062" y="5940510"/>
                    <a:pt x="5967636" y="5845135"/>
                  </a:cubicBezTo>
                  <a:cubicBezTo>
                    <a:pt x="6010496" y="5797446"/>
                    <a:pt x="6054381" y="5750345"/>
                    <a:pt x="6099583" y="5703828"/>
                  </a:cubicBezTo>
                  <a:lnTo>
                    <a:pt x="6168189" y="5634490"/>
                  </a:lnTo>
                  <a:cubicBezTo>
                    <a:pt x="6191300" y="5611524"/>
                    <a:pt x="6216754" y="5587094"/>
                    <a:pt x="6241769" y="5564129"/>
                  </a:cubicBezTo>
                  <a:cubicBezTo>
                    <a:pt x="6342117" y="5470948"/>
                    <a:pt x="6452414" y="5386688"/>
                    <a:pt x="6567684" y="5312962"/>
                  </a:cubicBezTo>
                  <a:cubicBezTo>
                    <a:pt x="6682806" y="5238945"/>
                    <a:pt x="6803635" y="5177360"/>
                    <a:pt x="6918466" y="5121628"/>
                  </a:cubicBezTo>
                  <a:cubicBezTo>
                    <a:pt x="6975808" y="5093833"/>
                    <a:pt x="7031688" y="5067211"/>
                    <a:pt x="7084202" y="5039856"/>
                  </a:cubicBezTo>
                  <a:cubicBezTo>
                    <a:pt x="7136864" y="5012793"/>
                    <a:pt x="7186453" y="4985439"/>
                    <a:pt x="7231508" y="4955159"/>
                  </a:cubicBezTo>
                  <a:cubicBezTo>
                    <a:pt x="7322202" y="4895476"/>
                    <a:pt x="7395635" y="4824530"/>
                    <a:pt x="7455757" y="4736907"/>
                  </a:cubicBezTo>
                  <a:cubicBezTo>
                    <a:pt x="7515440" y="4649431"/>
                    <a:pt x="7562543" y="4547326"/>
                    <a:pt x="7597796" y="4437761"/>
                  </a:cubicBezTo>
                  <a:cubicBezTo>
                    <a:pt x="7632758" y="4328343"/>
                    <a:pt x="7655139" y="4210293"/>
                    <a:pt x="7667720" y="4093562"/>
                  </a:cubicBezTo>
                  <a:cubicBezTo>
                    <a:pt x="7679860" y="3976389"/>
                    <a:pt x="7682494" y="3858925"/>
                    <a:pt x="7680008" y="3742632"/>
                  </a:cubicBezTo>
                  <a:cubicBezTo>
                    <a:pt x="7676350" y="3626192"/>
                    <a:pt x="7668451" y="3510776"/>
                    <a:pt x="7657188" y="3396237"/>
                  </a:cubicBezTo>
                  <a:cubicBezTo>
                    <a:pt x="7645923" y="3281699"/>
                    <a:pt x="7628808" y="3167745"/>
                    <a:pt x="7604818" y="3055255"/>
                  </a:cubicBezTo>
                  <a:cubicBezTo>
                    <a:pt x="7581120" y="2942618"/>
                    <a:pt x="7552888" y="2831298"/>
                    <a:pt x="7522900" y="2720270"/>
                  </a:cubicBezTo>
                  <a:cubicBezTo>
                    <a:pt x="7462926" y="2498361"/>
                    <a:pt x="7392418" y="2277038"/>
                    <a:pt x="7299968" y="2062442"/>
                  </a:cubicBezTo>
                  <a:cubicBezTo>
                    <a:pt x="7207518" y="1847847"/>
                    <a:pt x="7097514" y="1639104"/>
                    <a:pt x="6971566" y="1438698"/>
                  </a:cubicBezTo>
                  <a:cubicBezTo>
                    <a:pt x="6908226" y="1338642"/>
                    <a:pt x="6841668" y="1240340"/>
                    <a:pt x="6771307" y="1144380"/>
                  </a:cubicBezTo>
                  <a:cubicBezTo>
                    <a:pt x="6700945" y="1048419"/>
                    <a:pt x="6625903" y="955677"/>
                    <a:pt x="6547935" y="865129"/>
                  </a:cubicBezTo>
                  <a:cubicBezTo>
                    <a:pt x="6392438" y="683740"/>
                    <a:pt x="6221873" y="514199"/>
                    <a:pt x="6037997" y="359872"/>
                  </a:cubicBezTo>
                  <a:cubicBezTo>
                    <a:pt x="5900420" y="243689"/>
                    <a:pt x="5754861" y="136638"/>
                    <a:pt x="5602369" y="40572"/>
                  </a:cubicBezTo>
                  <a:close/>
                  <a:moveTo>
                    <a:pt x="1689206" y="0"/>
                  </a:moveTo>
                  <a:lnTo>
                    <a:pt x="2580244" y="0"/>
                  </a:lnTo>
                  <a:lnTo>
                    <a:pt x="2556490" y="13997"/>
                  </a:lnTo>
                  <a:cubicBezTo>
                    <a:pt x="2405637" y="107875"/>
                    <a:pt x="2262108" y="212018"/>
                    <a:pt x="2125407" y="323156"/>
                  </a:cubicBezTo>
                  <a:cubicBezTo>
                    <a:pt x="2033982" y="397174"/>
                    <a:pt x="1946944" y="475874"/>
                    <a:pt x="1859322" y="553842"/>
                  </a:cubicBezTo>
                  <a:cubicBezTo>
                    <a:pt x="1771699" y="631664"/>
                    <a:pt x="1686271" y="712557"/>
                    <a:pt x="1607425" y="799741"/>
                  </a:cubicBezTo>
                  <a:cubicBezTo>
                    <a:pt x="1289847" y="1146281"/>
                    <a:pt x="1036342" y="1551627"/>
                    <a:pt x="861829" y="1987400"/>
                  </a:cubicBezTo>
                  <a:cubicBezTo>
                    <a:pt x="774499" y="2205213"/>
                    <a:pt x="707062" y="2430780"/>
                    <a:pt x="661422" y="2660149"/>
                  </a:cubicBezTo>
                  <a:cubicBezTo>
                    <a:pt x="638750" y="2774834"/>
                    <a:pt x="621196" y="2890541"/>
                    <a:pt x="608323" y="3006544"/>
                  </a:cubicBezTo>
                  <a:cubicBezTo>
                    <a:pt x="595888" y="3122545"/>
                    <a:pt x="587990" y="3239131"/>
                    <a:pt x="584625" y="3355571"/>
                  </a:cubicBezTo>
                  <a:cubicBezTo>
                    <a:pt x="581699" y="3472156"/>
                    <a:pt x="582578" y="3588890"/>
                    <a:pt x="589891" y="3705330"/>
                  </a:cubicBezTo>
                  <a:cubicBezTo>
                    <a:pt x="595742" y="3821770"/>
                    <a:pt x="607591" y="3937917"/>
                    <a:pt x="623389" y="4053626"/>
                  </a:cubicBezTo>
                  <a:cubicBezTo>
                    <a:pt x="655864" y="4284896"/>
                    <a:pt x="709988" y="4513828"/>
                    <a:pt x="787078" y="4735736"/>
                  </a:cubicBezTo>
                  <a:cubicBezTo>
                    <a:pt x="864023" y="4957499"/>
                    <a:pt x="962324" y="5172825"/>
                    <a:pt x="1081251" y="5376742"/>
                  </a:cubicBezTo>
                  <a:cubicBezTo>
                    <a:pt x="1140934" y="5478553"/>
                    <a:pt x="1205152" y="5578172"/>
                    <a:pt x="1274196" y="5674278"/>
                  </a:cubicBezTo>
                  <a:cubicBezTo>
                    <a:pt x="1308571" y="5722552"/>
                    <a:pt x="1344557" y="5769654"/>
                    <a:pt x="1381274" y="5816170"/>
                  </a:cubicBezTo>
                  <a:cubicBezTo>
                    <a:pt x="1418575" y="5862543"/>
                    <a:pt x="1456608" y="5908622"/>
                    <a:pt x="1495959" y="5953677"/>
                  </a:cubicBezTo>
                  <a:cubicBezTo>
                    <a:pt x="1652919" y="6133894"/>
                    <a:pt x="1826555" y="6300071"/>
                    <a:pt x="2013356" y="6450448"/>
                  </a:cubicBezTo>
                  <a:cubicBezTo>
                    <a:pt x="2037053" y="6468879"/>
                    <a:pt x="2060020" y="6488188"/>
                    <a:pt x="2083865" y="6506327"/>
                  </a:cubicBezTo>
                  <a:lnTo>
                    <a:pt x="2155688" y="6560744"/>
                  </a:lnTo>
                  <a:lnTo>
                    <a:pt x="2228537" y="6613844"/>
                  </a:lnTo>
                  <a:lnTo>
                    <a:pt x="2302700" y="6665190"/>
                  </a:lnTo>
                  <a:cubicBezTo>
                    <a:pt x="2402465" y="6732186"/>
                    <a:pt x="2505008" y="6795525"/>
                    <a:pt x="2610915" y="6853454"/>
                  </a:cubicBezTo>
                  <a:lnTo>
                    <a:pt x="2619731" y="6858000"/>
                  </a:lnTo>
                  <a:lnTo>
                    <a:pt x="1931408" y="6858000"/>
                  </a:lnTo>
                  <a:lnTo>
                    <a:pt x="1782231" y="6759101"/>
                  </a:lnTo>
                  <a:cubicBezTo>
                    <a:pt x="1566612" y="6607846"/>
                    <a:pt x="1365329" y="6435527"/>
                    <a:pt x="1179844" y="6247262"/>
                  </a:cubicBezTo>
                  <a:cubicBezTo>
                    <a:pt x="994506" y="6059437"/>
                    <a:pt x="824235" y="5851280"/>
                    <a:pt x="677221" y="5628784"/>
                  </a:cubicBezTo>
                  <a:cubicBezTo>
                    <a:pt x="530062" y="5405851"/>
                    <a:pt x="404700" y="5167998"/>
                    <a:pt x="302740" y="4919612"/>
                  </a:cubicBezTo>
                  <a:cubicBezTo>
                    <a:pt x="200636" y="4671373"/>
                    <a:pt x="123692" y="4412162"/>
                    <a:pt x="71615" y="4147685"/>
                  </a:cubicBezTo>
                  <a:cubicBezTo>
                    <a:pt x="45285" y="4015446"/>
                    <a:pt x="26854" y="3881599"/>
                    <a:pt x="14420" y="3747313"/>
                  </a:cubicBezTo>
                  <a:cubicBezTo>
                    <a:pt x="3595" y="3612880"/>
                    <a:pt x="-2256" y="3477862"/>
                    <a:pt x="815" y="3342991"/>
                  </a:cubicBezTo>
                  <a:cubicBezTo>
                    <a:pt x="3156" y="3208119"/>
                    <a:pt x="12811" y="3073394"/>
                    <a:pt x="29340" y="2939692"/>
                  </a:cubicBezTo>
                  <a:cubicBezTo>
                    <a:pt x="45578" y="2805845"/>
                    <a:pt x="68690" y="2673022"/>
                    <a:pt x="97946" y="2541660"/>
                  </a:cubicBezTo>
                  <a:cubicBezTo>
                    <a:pt x="156167" y="2278939"/>
                    <a:pt x="237791" y="2021777"/>
                    <a:pt x="341358" y="1774268"/>
                  </a:cubicBezTo>
                  <a:cubicBezTo>
                    <a:pt x="548640" y="1279252"/>
                    <a:pt x="844567" y="822415"/>
                    <a:pt x="1212758" y="432721"/>
                  </a:cubicBezTo>
                  <a:cubicBezTo>
                    <a:pt x="1305208" y="335736"/>
                    <a:pt x="1399705" y="240506"/>
                    <a:pt x="1499908" y="150982"/>
                  </a:cubicBezTo>
                  <a:cubicBezTo>
                    <a:pt x="1550010" y="106294"/>
                    <a:pt x="1602232" y="64018"/>
                    <a:pt x="1655863" y="2359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Freeform: Shape 13">
              <a:extLst>
                <a:ext uri="{FF2B5EF4-FFF2-40B4-BE49-F238E27FC236}">
                  <a16:creationId xmlns:a16="http://schemas.microsoft.com/office/drawing/2014/main" id="{EC2EF310-93E6-4F72-B482-07BF5CFBB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65807" y="-3810"/>
              <a:ext cx="8870393" cy="6858000"/>
            </a:xfrm>
            <a:custGeom>
              <a:avLst/>
              <a:gdLst>
                <a:gd name="connsiteX0" fmla="*/ 6200652 w 8899328"/>
                <a:gd name="connsiteY0" fmla="*/ 0 h 6858000"/>
                <a:gd name="connsiteX1" fmla="*/ 7036991 w 8899328"/>
                <a:gd name="connsiteY1" fmla="*/ 0 h 6858000"/>
                <a:gd name="connsiteX2" fmla="*/ 7111956 w 8899328"/>
                <a:gd name="connsiteY2" fmla="*/ 52444 h 6858000"/>
                <a:gd name="connsiteX3" fmla="*/ 8899328 w 8899328"/>
                <a:gd name="connsiteY3" fmla="*/ 3560285 h 6858000"/>
                <a:gd name="connsiteX4" fmla="*/ 7441506 w 8899328"/>
                <a:gd name="connsiteY4" fmla="*/ 6800585 h 6858000"/>
                <a:gd name="connsiteX5" fmla="*/ 7374130 w 8899328"/>
                <a:gd name="connsiteY5" fmla="*/ 6858000 h 6858000"/>
                <a:gd name="connsiteX6" fmla="*/ 5835221 w 8899328"/>
                <a:gd name="connsiteY6" fmla="*/ 6858000 h 6858000"/>
                <a:gd name="connsiteX7" fmla="*/ 5891385 w 8899328"/>
                <a:gd name="connsiteY7" fmla="*/ 6810175 h 6858000"/>
                <a:gd name="connsiteX8" fmla="*/ 6032854 w 8899328"/>
                <a:gd name="connsiteY8" fmla="*/ 6677494 h 6858000"/>
                <a:gd name="connsiteX9" fmla="*/ 6170584 w 8899328"/>
                <a:gd name="connsiteY9" fmla="*/ 6539762 h 6858000"/>
                <a:gd name="connsiteX10" fmla="*/ 6305296 w 8899328"/>
                <a:gd name="connsiteY10" fmla="*/ 6398150 h 6858000"/>
                <a:gd name="connsiteX11" fmla="*/ 6572709 w 8899328"/>
                <a:gd name="connsiteY11" fmla="*/ 6110468 h 6858000"/>
                <a:gd name="connsiteX12" fmla="*/ 6707707 w 8899328"/>
                <a:gd name="connsiteY12" fmla="*/ 5966410 h 6858000"/>
                <a:gd name="connsiteX13" fmla="*/ 6846876 w 8899328"/>
                <a:gd name="connsiteY13" fmla="*/ 5823934 h 6858000"/>
                <a:gd name="connsiteX14" fmla="*/ 7497863 w 8899328"/>
                <a:gd name="connsiteY14" fmla="*/ 5348633 h 6858000"/>
                <a:gd name="connsiteX15" fmla="*/ 7825226 w 8899328"/>
                <a:gd name="connsiteY15" fmla="*/ 5147788 h 6858000"/>
                <a:gd name="connsiteX16" fmla="*/ 8071216 w 8899328"/>
                <a:gd name="connsiteY16" fmla="*/ 4893890 h 6858000"/>
                <a:gd name="connsiteX17" fmla="*/ 8224043 w 8899328"/>
                <a:gd name="connsiteY17" fmla="*/ 4570985 h 6858000"/>
                <a:gd name="connsiteX18" fmla="*/ 8315049 w 8899328"/>
                <a:gd name="connsiteY18" fmla="*/ 4212279 h 6858000"/>
                <a:gd name="connsiteX19" fmla="*/ 8330721 w 8899328"/>
                <a:gd name="connsiteY19" fmla="*/ 4120699 h 6858000"/>
                <a:gd name="connsiteX20" fmla="*/ 8343947 w 8899328"/>
                <a:gd name="connsiteY20" fmla="*/ 4028973 h 6858000"/>
                <a:gd name="connsiteX21" fmla="*/ 8353867 w 8899328"/>
                <a:gd name="connsiteY21" fmla="*/ 3936961 h 6858000"/>
                <a:gd name="connsiteX22" fmla="*/ 8361055 w 8899328"/>
                <a:gd name="connsiteY22" fmla="*/ 3844661 h 6858000"/>
                <a:gd name="connsiteX23" fmla="*/ 8365083 w 8899328"/>
                <a:gd name="connsiteY23" fmla="*/ 3475748 h 6858000"/>
                <a:gd name="connsiteX24" fmla="*/ 8359475 w 8899328"/>
                <a:gd name="connsiteY24" fmla="*/ 3383736 h 6858000"/>
                <a:gd name="connsiteX25" fmla="*/ 8350992 w 8899328"/>
                <a:gd name="connsiteY25" fmla="*/ 3292012 h 6858000"/>
                <a:gd name="connsiteX26" fmla="*/ 8340497 w 8899328"/>
                <a:gd name="connsiteY26" fmla="*/ 3200431 h 6858000"/>
                <a:gd name="connsiteX27" fmla="*/ 8327557 w 8899328"/>
                <a:gd name="connsiteY27" fmla="*/ 3109137 h 6858000"/>
                <a:gd name="connsiteX28" fmla="*/ 8252222 w 8899328"/>
                <a:gd name="connsiteY28" fmla="*/ 2747843 h 6858000"/>
                <a:gd name="connsiteX29" fmla="*/ 7998038 w 8899328"/>
                <a:gd name="connsiteY29" fmla="*/ 2051137 h 6858000"/>
                <a:gd name="connsiteX30" fmla="*/ 7825803 w 8899328"/>
                <a:gd name="connsiteY30" fmla="*/ 1719174 h 6858000"/>
                <a:gd name="connsiteX31" fmla="*/ 7627401 w 8899328"/>
                <a:gd name="connsiteY31" fmla="*/ 1399431 h 6858000"/>
                <a:gd name="connsiteX32" fmla="*/ 7404557 w 8899328"/>
                <a:gd name="connsiteY32" fmla="*/ 1093490 h 6858000"/>
                <a:gd name="connsiteX33" fmla="*/ 7157849 w 8899328"/>
                <a:gd name="connsiteY33" fmla="*/ 803362 h 6858000"/>
                <a:gd name="connsiteX34" fmla="*/ 6889001 w 8899328"/>
                <a:gd name="connsiteY34" fmla="*/ 530489 h 6858000"/>
                <a:gd name="connsiteX35" fmla="*/ 6597149 w 8899328"/>
                <a:gd name="connsiteY35" fmla="*/ 279180 h 6858000"/>
                <a:gd name="connsiteX36" fmla="*/ 6283731 w 8899328"/>
                <a:gd name="connsiteY36" fmla="*/ 51736 h 6858000"/>
                <a:gd name="connsiteX37" fmla="*/ 1862338 w 8899328"/>
                <a:gd name="connsiteY37" fmla="*/ 0 h 6858000"/>
                <a:gd name="connsiteX38" fmla="*/ 2555184 w 8899328"/>
                <a:gd name="connsiteY38" fmla="*/ 0 h 6858000"/>
                <a:gd name="connsiteX39" fmla="*/ 2420890 w 8899328"/>
                <a:gd name="connsiteY39" fmla="*/ 86030 h 6858000"/>
                <a:gd name="connsiteX40" fmla="*/ 1703381 w 8899328"/>
                <a:gd name="connsiteY40" fmla="*/ 715375 h 6858000"/>
                <a:gd name="connsiteX41" fmla="*/ 923719 w 8899328"/>
                <a:gd name="connsiteY41" fmla="*/ 1986010 h 6858000"/>
                <a:gd name="connsiteX42" fmla="*/ 717122 w 8899328"/>
                <a:gd name="connsiteY42" fmla="*/ 2694936 h 6858000"/>
                <a:gd name="connsiteX43" fmla="*/ 646244 w 8899328"/>
                <a:gd name="connsiteY43" fmla="*/ 3427730 h 6858000"/>
                <a:gd name="connsiteX44" fmla="*/ 707346 w 8899328"/>
                <a:gd name="connsiteY44" fmla="*/ 4160522 h 6858000"/>
                <a:gd name="connsiteX45" fmla="*/ 902872 w 8899328"/>
                <a:gd name="connsiteY45" fmla="*/ 4869880 h 6858000"/>
                <a:gd name="connsiteX46" fmla="*/ 1677359 w 8899328"/>
                <a:gd name="connsiteY46" fmla="*/ 6124701 h 6858000"/>
                <a:gd name="connsiteX47" fmla="*/ 2547624 w 8899328"/>
                <a:gd name="connsiteY47" fmla="*/ 6829930 h 6858000"/>
                <a:gd name="connsiteX48" fmla="*/ 2596857 w 8899328"/>
                <a:gd name="connsiteY48" fmla="*/ 6858000 h 6858000"/>
                <a:gd name="connsiteX49" fmla="*/ 1525198 w 8899328"/>
                <a:gd name="connsiteY49" fmla="*/ 6858000 h 6858000"/>
                <a:gd name="connsiteX50" fmla="*/ 1457823 w 8899328"/>
                <a:gd name="connsiteY50" fmla="*/ 6800585 h 6858000"/>
                <a:gd name="connsiteX51" fmla="*/ 0 w 8899328"/>
                <a:gd name="connsiteY51" fmla="*/ 3560285 h 6858000"/>
                <a:gd name="connsiteX52" fmla="*/ 1787372 w 8899328"/>
                <a:gd name="connsiteY52" fmla="*/ 524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899328" h="6858000">
                  <a:moveTo>
                    <a:pt x="6200652" y="0"/>
                  </a:moveTo>
                  <a:lnTo>
                    <a:pt x="7036991" y="0"/>
                  </a:lnTo>
                  <a:lnTo>
                    <a:pt x="7111956" y="52444"/>
                  </a:lnTo>
                  <a:cubicBezTo>
                    <a:pt x="8196995" y="850732"/>
                    <a:pt x="8899328" y="2124819"/>
                    <a:pt x="8899328" y="3560285"/>
                  </a:cubicBezTo>
                  <a:cubicBezTo>
                    <a:pt x="8899328" y="4844649"/>
                    <a:pt x="8337073" y="5999820"/>
                    <a:pt x="7441506" y="6800585"/>
                  </a:cubicBezTo>
                  <a:lnTo>
                    <a:pt x="7374130" y="6858000"/>
                  </a:lnTo>
                  <a:lnTo>
                    <a:pt x="5835221" y="6858000"/>
                  </a:lnTo>
                  <a:lnTo>
                    <a:pt x="5891385" y="6810175"/>
                  </a:lnTo>
                  <a:cubicBezTo>
                    <a:pt x="5939440" y="6767098"/>
                    <a:pt x="5986561" y="6722781"/>
                    <a:pt x="6032854" y="6677494"/>
                  </a:cubicBezTo>
                  <a:cubicBezTo>
                    <a:pt x="6079290" y="6632350"/>
                    <a:pt x="6125297" y="6586487"/>
                    <a:pt x="6170584" y="6539762"/>
                  </a:cubicBezTo>
                  <a:cubicBezTo>
                    <a:pt x="6215872" y="6493038"/>
                    <a:pt x="6260585" y="6445738"/>
                    <a:pt x="6305296" y="6398150"/>
                  </a:cubicBezTo>
                  <a:cubicBezTo>
                    <a:pt x="6394865" y="6303119"/>
                    <a:pt x="6483283" y="6206649"/>
                    <a:pt x="6572709" y="6110468"/>
                  </a:cubicBezTo>
                  <a:lnTo>
                    <a:pt x="6707707" y="5966410"/>
                  </a:lnTo>
                  <a:cubicBezTo>
                    <a:pt x="6752995" y="5918535"/>
                    <a:pt x="6798426" y="5871090"/>
                    <a:pt x="6846876" y="5823934"/>
                  </a:cubicBezTo>
                  <a:cubicBezTo>
                    <a:pt x="7037227" y="5634303"/>
                    <a:pt x="7265821" y="5478169"/>
                    <a:pt x="7497863" y="5348633"/>
                  </a:cubicBezTo>
                  <a:cubicBezTo>
                    <a:pt x="7612735" y="5282499"/>
                    <a:pt x="7726745" y="5220534"/>
                    <a:pt x="7825226" y="5147788"/>
                  </a:cubicBezTo>
                  <a:cubicBezTo>
                    <a:pt x="7924139" y="5075471"/>
                    <a:pt x="8006807" y="4992085"/>
                    <a:pt x="8071216" y="4893890"/>
                  </a:cubicBezTo>
                  <a:cubicBezTo>
                    <a:pt x="8136631" y="4796702"/>
                    <a:pt x="8185081" y="4686430"/>
                    <a:pt x="8224043" y="4570985"/>
                  </a:cubicBezTo>
                  <a:cubicBezTo>
                    <a:pt x="8263005" y="4455537"/>
                    <a:pt x="8292046" y="4334053"/>
                    <a:pt x="8315049" y="4212279"/>
                  </a:cubicBezTo>
                  <a:cubicBezTo>
                    <a:pt x="8320225" y="4181657"/>
                    <a:pt x="8326407" y="4151321"/>
                    <a:pt x="8330721" y="4120699"/>
                  </a:cubicBezTo>
                  <a:lnTo>
                    <a:pt x="8343947" y="4028973"/>
                  </a:lnTo>
                  <a:lnTo>
                    <a:pt x="8353867" y="3936961"/>
                  </a:lnTo>
                  <a:cubicBezTo>
                    <a:pt x="8357605" y="3906338"/>
                    <a:pt x="8358468" y="3875427"/>
                    <a:pt x="8361055" y="3844661"/>
                  </a:cubicBezTo>
                  <a:cubicBezTo>
                    <a:pt x="8369825" y="3721738"/>
                    <a:pt x="8369969" y="3598527"/>
                    <a:pt x="8365083" y="3475748"/>
                  </a:cubicBezTo>
                  <a:lnTo>
                    <a:pt x="8359475" y="3383736"/>
                  </a:lnTo>
                  <a:cubicBezTo>
                    <a:pt x="8357031" y="3353114"/>
                    <a:pt x="8353723" y="3322634"/>
                    <a:pt x="8350992" y="3292012"/>
                  </a:cubicBezTo>
                  <a:cubicBezTo>
                    <a:pt x="8348549" y="3261388"/>
                    <a:pt x="8343947" y="3230909"/>
                    <a:pt x="8340497" y="3200431"/>
                  </a:cubicBezTo>
                  <a:cubicBezTo>
                    <a:pt x="8337333" y="3169807"/>
                    <a:pt x="8332301" y="3139471"/>
                    <a:pt x="8327557" y="3109137"/>
                  </a:cubicBezTo>
                  <a:cubicBezTo>
                    <a:pt x="8308293" y="2987651"/>
                    <a:pt x="8283133" y="2867173"/>
                    <a:pt x="8252222" y="2747843"/>
                  </a:cubicBezTo>
                  <a:cubicBezTo>
                    <a:pt x="8188963" y="2509618"/>
                    <a:pt x="8103565" y="2276424"/>
                    <a:pt x="7998038" y="2051137"/>
                  </a:cubicBezTo>
                  <a:cubicBezTo>
                    <a:pt x="7945131" y="1938709"/>
                    <a:pt x="7887767" y="1827864"/>
                    <a:pt x="7825803" y="1719174"/>
                  </a:cubicBezTo>
                  <a:cubicBezTo>
                    <a:pt x="7764413" y="1610196"/>
                    <a:pt x="7697704" y="1503807"/>
                    <a:pt x="7627401" y="1399431"/>
                  </a:cubicBezTo>
                  <a:cubicBezTo>
                    <a:pt x="7557241" y="1295054"/>
                    <a:pt x="7482337" y="1193408"/>
                    <a:pt x="7404557" y="1093490"/>
                  </a:cubicBezTo>
                  <a:cubicBezTo>
                    <a:pt x="7326203" y="994145"/>
                    <a:pt x="7243824" y="897388"/>
                    <a:pt x="7157849" y="803362"/>
                  </a:cubicBezTo>
                  <a:cubicBezTo>
                    <a:pt x="7071731" y="709624"/>
                    <a:pt x="6982739" y="617755"/>
                    <a:pt x="6889001" y="530489"/>
                  </a:cubicBezTo>
                  <a:cubicBezTo>
                    <a:pt x="6795407" y="443077"/>
                    <a:pt x="6698076" y="359115"/>
                    <a:pt x="6597149" y="279180"/>
                  </a:cubicBezTo>
                  <a:cubicBezTo>
                    <a:pt x="6496223" y="199244"/>
                    <a:pt x="6391846" y="122902"/>
                    <a:pt x="6283731" y="51736"/>
                  </a:cubicBezTo>
                  <a:close/>
                  <a:moveTo>
                    <a:pt x="1862338" y="0"/>
                  </a:moveTo>
                  <a:lnTo>
                    <a:pt x="2555184" y="0"/>
                  </a:lnTo>
                  <a:lnTo>
                    <a:pt x="2420890" y="86030"/>
                  </a:lnTo>
                  <a:cubicBezTo>
                    <a:pt x="2154693" y="266478"/>
                    <a:pt x="1913733" y="479863"/>
                    <a:pt x="1703381" y="715375"/>
                  </a:cubicBezTo>
                  <a:cubicBezTo>
                    <a:pt x="1365810" y="1092339"/>
                    <a:pt x="1104149" y="1525660"/>
                    <a:pt x="923719" y="1986010"/>
                  </a:cubicBezTo>
                  <a:cubicBezTo>
                    <a:pt x="833720" y="2216041"/>
                    <a:pt x="763129" y="2453260"/>
                    <a:pt x="717122" y="2694936"/>
                  </a:cubicBezTo>
                  <a:cubicBezTo>
                    <a:pt x="671259" y="2936614"/>
                    <a:pt x="647538" y="3182027"/>
                    <a:pt x="646244" y="3427730"/>
                  </a:cubicBezTo>
                  <a:cubicBezTo>
                    <a:pt x="644376" y="3673432"/>
                    <a:pt x="665077" y="3918845"/>
                    <a:pt x="707346" y="4160522"/>
                  </a:cubicBezTo>
                  <a:cubicBezTo>
                    <a:pt x="749183" y="4402342"/>
                    <a:pt x="816035" y="4639849"/>
                    <a:pt x="902872" y="4869880"/>
                  </a:cubicBezTo>
                  <a:cubicBezTo>
                    <a:pt x="1077984" y="5329367"/>
                    <a:pt x="1339500" y="5759239"/>
                    <a:pt x="1677359" y="6124701"/>
                  </a:cubicBezTo>
                  <a:cubicBezTo>
                    <a:pt x="1930752" y="6398797"/>
                    <a:pt x="2225066" y="6636097"/>
                    <a:pt x="2547624" y="6829930"/>
                  </a:cubicBezTo>
                  <a:lnTo>
                    <a:pt x="2596857" y="6858000"/>
                  </a:lnTo>
                  <a:lnTo>
                    <a:pt x="1525198" y="6858000"/>
                  </a:lnTo>
                  <a:lnTo>
                    <a:pt x="1457823" y="6800585"/>
                  </a:lnTo>
                  <a:cubicBezTo>
                    <a:pt x="562255" y="5999820"/>
                    <a:pt x="0" y="4844649"/>
                    <a:pt x="0" y="3560285"/>
                  </a:cubicBezTo>
                  <a:cubicBezTo>
                    <a:pt x="0" y="2124819"/>
                    <a:pt x="702333" y="850732"/>
                    <a:pt x="1787372" y="5244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5" name="Freeform: Shape 14">
              <a:extLst>
                <a:ext uri="{FF2B5EF4-FFF2-40B4-BE49-F238E27FC236}">
                  <a16:creationId xmlns:a16="http://schemas.microsoft.com/office/drawing/2014/main" id="{100AB910-B0C2-495C-AFD9-34F51C9D45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810"/>
              <a:ext cx="12192000" cy="6858000"/>
            </a:xfrm>
            <a:custGeom>
              <a:avLst/>
              <a:gdLst>
                <a:gd name="connsiteX0" fmla="*/ 8201697 w 12192000"/>
                <a:gd name="connsiteY0" fmla="*/ 0 h 6858001"/>
                <a:gd name="connsiteX1" fmla="*/ 12192000 w 12192000"/>
                <a:gd name="connsiteY1" fmla="*/ 0 h 6858001"/>
                <a:gd name="connsiteX2" fmla="*/ 12192000 w 12192000"/>
                <a:gd name="connsiteY2" fmla="*/ 6858001 h 6858001"/>
                <a:gd name="connsiteX3" fmla="*/ 8460487 w 12192000"/>
                <a:gd name="connsiteY3" fmla="*/ 6858001 h 6858001"/>
                <a:gd name="connsiteX4" fmla="*/ 8553921 w 12192000"/>
                <a:gd name="connsiteY4" fmla="*/ 6784577 h 6858001"/>
                <a:gd name="connsiteX5" fmla="*/ 10092281 w 12192000"/>
                <a:gd name="connsiteY5" fmla="*/ 3522553 h 6858001"/>
                <a:gd name="connsiteX6" fmla="*/ 8228486 w 12192000"/>
                <a:gd name="connsiteY6" fmla="*/ 17174 h 6858001"/>
                <a:gd name="connsiteX7" fmla="*/ 0 w 12192000"/>
                <a:gd name="connsiteY7" fmla="*/ 0 h 6858001"/>
                <a:gd name="connsiteX8" fmla="*/ 3528179 w 12192000"/>
                <a:gd name="connsiteY8" fmla="*/ 0 h 6858001"/>
                <a:gd name="connsiteX9" fmla="*/ 3501391 w 12192000"/>
                <a:gd name="connsiteY9" fmla="*/ 17174 h 6858001"/>
                <a:gd name="connsiteX10" fmla="*/ 1637595 w 12192000"/>
                <a:gd name="connsiteY10" fmla="*/ 3522553 h 6858001"/>
                <a:gd name="connsiteX11" fmla="*/ 3175956 w 12192000"/>
                <a:gd name="connsiteY11" fmla="*/ 6784577 h 6858001"/>
                <a:gd name="connsiteX12" fmla="*/ 3269390 w 12192000"/>
                <a:gd name="connsiteY12" fmla="*/ 6858001 h 6858001"/>
                <a:gd name="connsiteX13" fmla="*/ 0 w 12192000"/>
                <a:gd name="connsiteY13"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1">
                  <a:moveTo>
                    <a:pt x="8201697" y="0"/>
                  </a:moveTo>
                  <a:lnTo>
                    <a:pt x="12192000" y="0"/>
                  </a:lnTo>
                  <a:lnTo>
                    <a:pt x="12192000" y="6858001"/>
                  </a:lnTo>
                  <a:lnTo>
                    <a:pt x="8460487" y="6858001"/>
                  </a:lnTo>
                  <a:lnTo>
                    <a:pt x="8553921" y="6784577"/>
                  </a:lnTo>
                  <a:cubicBezTo>
                    <a:pt x="9493436" y="6009220"/>
                    <a:pt x="10092281" y="4835820"/>
                    <a:pt x="10092281" y="3522553"/>
                  </a:cubicBezTo>
                  <a:cubicBezTo>
                    <a:pt x="10092281" y="2063368"/>
                    <a:pt x="9352966" y="776858"/>
                    <a:pt x="8228486" y="17174"/>
                  </a:cubicBezTo>
                  <a:close/>
                  <a:moveTo>
                    <a:pt x="0" y="0"/>
                  </a:moveTo>
                  <a:lnTo>
                    <a:pt x="3528179" y="0"/>
                  </a:lnTo>
                  <a:lnTo>
                    <a:pt x="3501391" y="17174"/>
                  </a:lnTo>
                  <a:cubicBezTo>
                    <a:pt x="2376910" y="776858"/>
                    <a:pt x="1637595" y="2063368"/>
                    <a:pt x="1637595" y="3522553"/>
                  </a:cubicBezTo>
                  <a:cubicBezTo>
                    <a:pt x="1637595" y="4835820"/>
                    <a:pt x="2236440" y="6009220"/>
                    <a:pt x="3175956" y="6784577"/>
                  </a:cubicBezTo>
                  <a:lnTo>
                    <a:pt x="3269390" y="6858001"/>
                  </a:lnTo>
                  <a:lnTo>
                    <a:pt x="0"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9770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15754CD-45FF-8A83-97DE-29BB3A9F120E}"/>
              </a:ext>
            </a:extLst>
          </p:cNvPr>
          <p:cNvPicPr>
            <a:picLocks noChangeAspect="1"/>
          </p:cNvPicPr>
          <p:nvPr/>
        </p:nvPicPr>
        <p:blipFill>
          <a:blip r:embed="rId3">
            <a:extLst>
              <a:ext uri="{28A0092B-C50C-407E-A947-70E740481C1C}">
                <a14:useLocalDpi xmlns:a14="http://schemas.microsoft.com/office/drawing/2010/main" val="0"/>
              </a:ext>
            </a:extLst>
          </a:blip>
          <a:srcRect r="18547" b="-2"/>
          <a:stretch>
            <a:fillRect/>
          </a:stretch>
        </p:blipFill>
        <p:spPr>
          <a:xfrm rot="5400000">
            <a:off x="6200394" y="864108"/>
            <a:ext cx="5571066" cy="5129784"/>
          </a:xfrm>
          <a:prstGeom prst="rect">
            <a:avLst/>
          </a:prstGeom>
        </p:spPr>
      </p:pic>
      <p:sp>
        <p:nvSpPr>
          <p:cNvPr id="14" name="Rectangle 13">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F0BDF9F-28C0-C57B-22D6-FA192771B999}"/>
              </a:ext>
            </a:extLst>
          </p:cNvPr>
          <p:cNvPicPr>
            <a:picLocks noChangeAspect="1"/>
          </p:cNvPicPr>
          <p:nvPr/>
        </p:nvPicPr>
        <p:blipFill>
          <a:blip r:embed="rId4">
            <a:extLst>
              <a:ext uri="{28A0092B-C50C-407E-A947-70E740481C1C}">
                <a14:useLocalDpi xmlns:a14="http://schemas.microsoft.com/office/drawing/2010/main" val="0"/>
              </a:ext>
            </a:extLst>
          </a:blip>
          <a:srcRect r="18547" b="-2"/>
          <a:stretch>
            <a:fillRect/>
          </a:stretch>
        </p:blipFill>
        <p:spPr>
          <a:xfrm rot="5400000">
            <a:off x="420539" y="864108"/>
            <a:ext cx="5571066" cy="5129784"/>
          </a:xfrm>
          <a:prstGeom prst="rect">
            <a:avLst/>
          </a:prstGeom>
        </p:spPr>
      </p:pic>
      <p:pic>
        <p:nvPicPr>
          <p:cNvPr id="7" name="Picture 6">
            <a:extLst>
              <a:ext uri="{FF2B5EF4-FFF2-40B4-BE49-F238E27FC236}">
                <a16:creationId xmlns:a16="http://schemas.microsoft.com/office/drawing/2014/main" id="{6D412ED2-0EFD-77E5-9806-1EA2224F840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992913" y="2577677"/>
            <a:ext cx="2804160" cy="2804160"/>
          </a:xfrm>
          <a:prstGeom prst="rect">
            <a:avLst/>
          </a:prstGeom>
        </p:spPr>
      </p:pic>
    </p:spTree>
    <p:extLst>
      <p:ext uri="{BB962C8B-B14F-4D97-AF65-F5344CB8AC3E}">
        <p14:creationId xmlns:p14="http://schemas.microsoft.com/office/powerpoint/2010/main" val="2312081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CB19FB-7C96-4FEC-9331-E826E4E36C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9230968-B991-8582-B7F4-FB4D28D089C2}"/>
              </a:ext>
            </a:extLst>
          </p:cNvPr>
          <p:cNvPicPr>
            <a:picLocks noChangeAspect="1"/>
          </p:cNvPicPr>
          <p:nvPr/>
        </p:nvPicPr>
        <p:blipFill>
          <a:blip r:embed="rId2">
            <a:extLst>
              <a:ext uri="{28A0092B-C50C-407E-A947-70E740481C1C}">
                <a14:useLocalDpi xmlns:a14="http://schemas.microsoft.com/office/drawing/2010/main" val="0"/>
              </a:ext>
            </a:extLst>
          </a:blip>
          <a:srcRect r="48196" b="-1"/>
          <a:stretch>
            <a:fillRect/>
          </a:stretch>
        </p:blipFill>
        <p:spPr>
          <a:xfrm rot="5400000">
            <a:off x="2373629" y="-1539239"/>
            <a:ext cx="6858001" cy="9928860"/>
          </a:xfrm>
          <a:prstGeom prst="rect">
            <a:avLst/>
          </a:prstGeom>
        </p:spPr>
      </p:pic>
      <p:grpSp>
        <p:nvGrpSpPr>
          <p:cNvPr id="10" name="Group 9">
            <a:extLst>
              <a:ext uri="{FF2B5EF4-FFF2-40B4-BE49-F238E27FC236}">
                <a16:creationId xmlns:a16="http://schemas.microsoft.com/office/drawing/2014/main" id="{DF071BB7-867E-46A9-A7C2-3FCB28CB8F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10"/>
            <a:ext cx="12192000" cy="6858000"/>
            <a:chOff x="0" y="-3810"/>
            <a:chExt cx="12192000" cy="6858000"/>
          </a:xfrm>
        </p:grpSpPr>
        <p:sp>
          <p:nvSpPr>
            <p:cNvPr id="11" name="Freeform: Shape 10">
              <a:extLst>
                <a:ext uri="{FF2B5EF4-FFF2-40B4-BE49-F238E27FC236}">
                  <a16:creationId xmlns:a16="http://schemas.microsoft.com/office/drawing/2014/main" id="{6FF0FCAE-6984-42EA-83CB-9F69F24A3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0219" y="-3810"/>
              <a:ext cx="8273365" cy="6858000"/>
            </a:xfrm>
            <a:custGeom>
              <a:avLst/>
              <a:gdLst>
                <a:gd name="connsiteX0" fmla="*/ 4102025 w 8273365"/>
                <a:gd name="connsiteY0" fmla="*/ 169161 h 6858000"/>
                <a:gd name="connsiteX1" fmla="*/ 1827641 w 8273365"/>
                <a:gd name="connsiteY1" fmla="*/ 1129498 h 6858000"/>
                <a:gd name="connsiteX2" fmla="*/ 1132950 w 8273365"/>
                <a:gd name="connsiteY2" fmla="*/ 2178191 h 6858000"/>
                <a:gd name="connsiteX3" fmla="*/ 877835 w 8273365"/>
                <a:gd name="connsiteY3" fmla="*/ 3466345 h 6858000"/>
                <a:gd name="connsiteX4" fmla="*/ 1089650 w 8273365"/>
                <a:gd name="connsiteY4" fmla="*/ 4644934 h 6858000"/>
                <a:gd name="connsiteX5" fmla="*/ 1672144 w 8273365"/>
                <a:gd name="connsiteY5" fmla="*/ 5633505 h 6858000"/>
                <a:gd name="connsiteX6" fmla="*/ 2747751 w 8273365"/>
                <a:gd name="connsiteY6" fmla="*/ 6459556 h 6858000"/>
                <a:gd name="connsiteX7" fmla="*/ 4102171 w 8273365"/>
                <a:gd name="connsiteY7" fmla="*/ 6763529 h 6858000"/>
                <a:gd name="connsiteX8" fmla="*/ 5506765 w 8273365"/>
                <a:gd name="connsiteY8" fmla="*/ 5818405 h 6858000"/>
                <a:gd name="connsiteX9" fmla="*/ 5914160 w 8273365"/>
                <a:gd name="connsiteY9" fmla="*/ 5382925 h 6858000"/>
                <a:gd name="connsiteX10" fmla="*/ 6891758 w 8273365"/>
                <a:gd name="connsiteY10" fmla="*/ 4677848 h 6858000"/>
                <a:gd name="connsiteX11" fmla="*/ 7158868 w 8273365"/>
                <a:gd name="connsiteY11" fmla="*/ 4511965 h 6858000"/>
                <a:gd name="connsiteX12" fmla="*/ 7306320 w 8273365"/>
                <a:gd name="connsiteY12" fmla="*/ 4179467 h 6858000"/>
                <a:gd name="connsiteX13" fmla="*/ 7315828 w 8273365"/>
                <a:gd name="connsiteY13" fmla="*/ 2884730 h 6858000"/>
                <a:gd name="connsiteX14" fmla="*/ 6704519 w 8273365"/>
                <a:gd name="connsiteY14" fmla="*/ 1640752 h 6858000"/>
                <a:gd name="connsiteX15" fmla="*/ 5471805 w 8273365"/>
                <a:gd name="connsiteY15" fmla="*/ 563096 h 6858000"/>
                <a:gd name="connsiteX16" fmla="*/ 4102025 w 8273365"/>
                <a:gd name="connsiteY16" fmla="*/ 169161 h 6858000"/>
                <a:gd name="connsiteX17" fmla="*/ 1815426 w 8273365"/>
                <a:gd name="connsiteY17" fmla="*/ 0 h 6858000"/>
                <a:gd name="connsiteX18" fmla="*/ 6228114 w 8273365"/>
                <a:gd name="connsiteY18" fmla="*/ 0 h 6858000"/>
                <a:gd name="connsiteX19" fmla="*/ 6378838 w 8273365"/>
                <a:gd name="connsiteY19" fmla="*/ 104569 h 6858000"/>
                <a:gd name="connsiteX20" fmla="*/ 8151535 w 8273365"/>
                <a:gd name="connsiteY20" fmla="*/ 4415712 h 6858000"/>
                <a:gd name="connsiteX21" fmla="*/ 6540097 w 8273365"/>
                <a:gd name="connsiteY21" fmla="*/ 5998038 h 6858000"/>
                <a:gd name="connsiteX22" fmla="*/ 5741125 w 8273365"/>
                <a:gd name="connsiteY22" fmla="*/ 6849976 h 6858000"/>
                <a:gd name="connsiteX23" fmla="*/ 5732797 w 8273365"/>
                <a:gd name="connsiteY23" fmla="*/ 6858000 h 6858000"/>
                <a:gd name="connsiteX24" fmla="*/ 1711956 w 8273365"/>
                <a:gd name="connsiteY24" fmla="*/ 6858000 h 6858000"/>
                <a:gd name="connsiteX25" fmla="*/ 1631859 w 8273365"/>
                <a:gd name="connsiteY25" fmla="*/ 6799706 h 6858000"/>
                <a:gd name="connsiteX26" fmla="*/ 1004515 w 8273365"/>
                <a:gd name="connsiteY26" fmla="*/ 6203417 h 6858000"/>
                <a:gd name="connsiteX27" fmla="*/ 0 w 8273365"/>
                <a:gd name="connsiteY27" fmla="*/ 3466345 h 6858000"/>
                <a:gd name="connsiteX28" fmla="*/ 1808555 w 8273365"/>
                <a:gd name="connsiteY28" fmla="*/ 44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273365" h="6858000">
                  <a:moveTo>
                    <a:pt x="4102025" y="169161"/>
                  </a:moveTo>
                  <a:cubicBezTo>
                    <a:pt x="3243792" y="169161"/>
                    <a:pt x="2435879" y="510143"/>
                    <a:pt x="1827641" y="1129498"/>
                  </a:cubicBezTo>
                  <a:cubicBezTo>
                    <a:pt x="1529958" y="1432447"/>
                    <a:pt x="1296200" y="1785278"/>
                    <a:pt x="1132950" y="2178191"/>
                  </a:cubicBezTo>
                  <a:cubicBezTo>
                    <a:pt x="963703" y="2585585"/>
                    <a:pt x="877835" y="3019017"/>
                    <a:pt x="877835" y="3466345"/>
                  </a:cubicBezTo>
                  <a:cubicBezTo>
                    <a:pt x="877835" y="3873007"/>
                    <a:pt x="949074" y="4269431"/>
                    <a:pt x="1089650" y="4644934"/>
                  </a:cubicBezTo>
                  <a:cubicBezTo>
                    <a:pt x="1225254" y="5007127"/>
                    <a:pt x="1421271" y="5339626"/>
                    <a:pt x="1672144" y="5633505"/>
                  </a:cubicBezTo>
                  <a:cubicBezTo>
                    <a:pt x="1968657" y="5980924"/>
                    <a:pt x="2340649" y="6266465"/>
                    <a:pt x="2747751" y="6459556"/>
                  </a:cubicBezTo>
                  <a:cubicBezTo>
                    <a:pt x="3172991" y="6661277"/>
                    <a:pt x="3628659" y="6763529"/>
                    <a:pt x="4102171" y="6763529"/>
                  </a:cubicBezTo>
                  <a:cubicBezTo>
                    <a:pt x="4621030" y="6763529"/>
                    <a:pt x="4940657" y="6439515"/>
                    <a:pt x="5506765" y="5818405"/>
                  </a:cubicBezTo>
                  <a:cubicBezTo>
                    <a:pt x="5636225" y="5676365"/>
                    <a:pt x="5770072" y="5529498"/>
                    <a:pt x="5914160" y="5382925"/>
                  </a:cubicBezTo>
                  <a:cubicBezTo>
                    <a:pt x="6290981" y="4999374"/>
                    <a:pt x="6638252" y="4813450"/>
                    <a:pt x="6891758" y="4677848"/>
                  </a:cubicBezTo>
                  <a:cubicBezTo>
                    <a:pt x="7016098" y="4611144"/>
                    <a:pt x="7114398" y="4558629"/>
                    <a:pt x="7158868" y="4511965"/>
                  </a:cubicBezTo>
                  <a:cubicBezTo>
                    <a:pt x="7208604" y="4459742"/>
                    <a:pt x="7260974" y="4341693"/>
                    <a:pt x="7306320" y="4179467"/>
                  </a:cubicBezTo>
                  <a:cubicBezTo>
                    <a:pt x="7422466" y="3764174"/>
                    <a:pt x="7425540" y="3328547"/>
                    <a:pt x="7315828" y="2884730"/>
                  </a:cubicBezTo>
                  <a:cubicBezTo>
                    <a:pt x="7210506" y="2459197"/>
                    <a:pt x="6999129" y="2028984"/>
                    <a:pt x="6704519" y="1640752"/>
                  </a:cubicBezTo>
                  <a:cubicBezTo>
                    <a:pt x="6369826" y="1199861"/>
                    <a:pt x="5943562" y="827136"/>
                    <a:pt x="5471805" y="563096"/>
                  </a:cubicBezTo>
                  <a:cubicBezTo>
                    <a:pt x="5011311" y="305349"/>
                    <a:pt x="4537651" y="169161"/>
                    <a:pt x="4102025" y="169161"/>
                  </a:cubicBezTo>
                  <a:close/>
                  <a:moveTo>
                    <a:pt x="1815426" y="0"/>
                  </a:moveTo>
                  <a:lnTo>
                    <a:pt x="6228114" y="0"/>
                  </a:lnTo>
                  <a:lnTo>
                    <a:pt x="6378838" y="104569"/>
                  </a:lnTo>
                  <a:cubicBezTo>
                    <a:pt x="7701449" y="1070221"/>
                    <a:pt x="8614337" y="2759472"/>
                    <a:pt x="8151535" y="4415712"/>
                  </a:cubicBezTo>
                  <a:cubicBezTo>
                    <a:pt x="7841710" y="5524525"/>
                    <a:pt x="7282330" y="5242495"/>
                    <a:pt x="6540097" y="5998038"/>
                  </a:cubicBezTo>
                  <a:cubicBezTo>
                    <a:pt x="6261706" y="6281367"/>
                    <a:pt x="6008555" y="6583271"/>
                    <a:pt x="5741125" y="6849976"/>
                  </a:cubicBezTo>
                  <a:lnTo>
                    <a:pt x="5732797" y="6858000"/>
                  </a:lnTo>
                  <a:lnTo>
                    <a:pt x="1711956" y="6858000"/>
                  </a:lnTo>
                  <a:lnTo>
                    <a:pt x="1631859" y="6799706"/>
                  </a:lnTo>
                  <a:cubicBezTo>
                    <a:pt x="1402830" y="6623620"/>
                    <a:pt x="1192523" y="6423644"/>
                    <a:pt x="1004515" y="6203417"/>
                  </a:cubicBezTo>
                  <a:cubicBezTo>
                    <a:pt x="378870" y="5470546"/>
                    <a:pt x="0" y="4513427"/>
                    <a:pt x="0" y="3466345"/>
                  </a:cubicBezTo>
                  <a:cubicBezTo>
                    <a:pt x="0" y="2025290"/>
                    <a:pt x="717408" y="754744"/>
                    <a:pt x="1808555" y="448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EEDAA96-38BD-4AC0-8E5F-CF74F5C71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0219" y="-3810"/>
              <a:ext cx="8273365" cy="6858000"/>
            </a:xfrm>
            <a:custGeom>
              <a:avLst/>
              <a:gdLst>
                <a:gd name="connsiteX0" fmla="*/ 1616062 w 8273365"/>
                <a:gd name="connsiteY0" fmla="*/ 0 h 6858000"/>
                <a:gd name="connsiteX1" fmla="*/ 3206514 w 8273365"/>
                <a:gd name="connsiteY1" fmla="*/ 0 h 6858000"/>
                <a:gd name="connsiteX2" fmla="*/ 3122517 w 8273365"/>
                <a:gd name="connsiteY2" fmla="*/ 23655 h 6858000"/>
                <a:gd name="connsiteX3" fmla="*/ 1723196 w 8273365"/>
                <a:gd name="connsiteY3" fmla="*/ 880747 h 6858000"/>
                <a:gd name="connsiteX4" fmla="*/ 997786 w 8273365"/>
                <a:gd name="connsiteY4" fmla="*/ 1975811 h 6858000"/>
                <a:gd name="connsiteX5" fmla="*/ 731408 w 8273365"/>
                <a:gd name="connsiteY5" fmla="*/ 3320136 h 6858000"/>
                <a:gd name="connsiteX6" fmla="*/ 952731 w 8273365"/>
                <a:gd name="connsiteY6" fmla="*/ 4550071 h 6858000"/>
                <a:gd name="connsiteX7" fmla="*/ 1560970 w 8273365"/>
                <a:gd name="connsiteY7" fmla="*/ 5582379 h 6858000"/>
                <a:gd name="connsiteX8" fmla="*/ 2685142 w 8273365"/>
                <a:gd name="connsiteY8" fmla="*/ 6445587 h 6858000"/>
                <a:gd name="connsiteX9" fmla="*/ 4102171 w 8273365"/>
                <a:gd name="connsiteY9" fmla="*/ 6763602 h 6858000"/>
                <a:gd name="connsiteX10" fmla="*/ 4840307 w 8273365"/>
                <a:gd name="connsiteY10" fmla="*/ 6518434 h 6858000"/>
                <a:gd name="connsiteX11" fmla="*/ 5614867 w 8273365"/>
                <a:gd name="connsiteY11" fmla="*/ 5770643 h 6858000"/>
                <a:gd name="connsiteX12" fmla="*/ 6018458 w 8273365"/>
                <a:gd name="connsiteY12" fmla="*/ 5339114 h 6858000"/>
                <a:gd name="connsiteX13" fmla="*/ 6960802 w 8273365"/>
                <a:gd name="connsiteY13" fmla="*/ 4660514 h 6858000"/>
                <a:gd name="connsiteX14" fmla="*/ 7264776 w 8273365"/>
                <a:gd name="connsiteY14" fmla="*/ 4466544 h 6858000"/>
                <a:gd name="connsiteX15" fmla="*/ 7447190 w 8273365"/>
                <a:gd name="connsiteY15" fmla="*/ 4072462 h 6858000"/>
                <a:gd name="connsiteX16" fmla="*/ 7457722 w 8273365"/>
                <a:gd name="connsiteY16" fmla="*/ 2703268 h 6858000"/>
                <a:gd name="connsiteX17" fmla="*/ 6820959 w 8273365"/>
                <a:gd name="connsiteY17" fmla="*/ 1406044 h 6858000"/>
                <a:gd name="connsiteX18" fmla="*/ 5543190 w 8273365"/>
                <a:gd name="connsiteY18" fmla="*/ 289185 h 6858000"/>
                <a:gd name="connsiteX19" fmla="*/ 4996775 w 8273365"/>
                <a:gd name="connsiteY19" fmla="*/ 40060 h 6858000"/>
                <a:gd name="connsiteX20" fmla="*/ 4871645 w 8273365"/>
                <a:gd name="connsiteY20" fmla="*/ 0 h 6858000"/>
                <a:gd name="connsiteX21" fmla="*/ 6433093 w 8273365"/>
                <a:gd name="connsiteY21" fmla="*/ 0 h 6858000"/>
                <a:gd name="connsiteX22" fmla="*/ 6564891 w 8273365"/>
                <a:gd name="connsiteY22" fmla="*/ 101152 h 6858000"/>
                <a:gd name="connsiteX23" fmla="*/ 8151535 w 8273365"/>
                <a:gd name="connsiteY23" fmla="*/ 4269504 h 6858000"/>
                <a:gd name="connsiteX24" fmla="*/ 6540097 w 8273365"/>
                <a:gd name="connsiteY24" fmla="*/ 5851830 h 6858000"/>
                <a:gd name="connsiteX25" fmla="*/ 5606037 w 8273365"/>
                <a:gd name="connsiteY25" fmla="*/ 6833938 h 6858000"/>
                <a:gd name="connsiteX26" fmla="*/ 5578888 w 8273365"/>
                <a:gd name="connsiteY26" fmla="*/ 6858000 h 6858000"/>
                <a:gd name="connsiteX27" fmla="*/ 1925521 w 8273365"/>
                <a:gd name="connsiteY27" fmla="*/ 6858000 h 6858000"/>
                <a:gd name="connsiteX28" fmla="*/ 1807085 w 8273365"/>
                <a:gd name="connsiteY28" fmla="*/ 6781026 h 6858000"/>
                <a:gd name="connsiteX29" fmla="*/ 1004515 w 8273365"/>
                <a:gd name="connsiteY29" fmla="*/ 6057209 h 6858000"/>
                <a:gd name="connsiteX30" fmla="*/ 0 w 8273365"/>
                <a:gd name="connsiteY30" fmla="*/ 3320136 h 6858000"/>
                <a:gd name="connsiteX31" fmla="*/ 1492767 w 8273365"/>
                <a:gd name="connsiteY31" fmla="*/ 986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73365" h="6858000">
                  <a:moveTo>
                    <a:pt x="1616062" y="0"/>
                  </a:moveTo>
                  <a:lnTo>
                    <a:pt x="3206514" y="0"/>
                  </a:lnTo>
                  <a:lnTo>
                    <a:pt x="3122517" y="23655"/>
                  </a:lnTo>
                  <a:cubicBezTo>
                    <a:pt x="2599902" y="185042"/>
                    <a:pt x="2120807" y="476097"/>
                    <a:pt x="1723196" y="880747"/>
                  </a:cubicBezTo>
                  <a:cubicBezTo>
                    <a:pt x="1412348" y="1197008"/>
                    <a:pt x="1168351" y="1565490"/>
                    <a:pt x="997786" y="1975811"/>
                  </a:cubicBezTo>
                  <a:cubicBezTo>
                    <a:pt x="821078" y="2401050"/>
                    <a:pt x="731408" y="2853352"/>
                    <a:pt x="731408" y="3320136"/>
                  </a:cubicBezTo>
                  <a:cubicBezTo>
                    <a:pt x="731408" y="3744353"/>
                    <a:pt x="805864" y="4158182"/>
                    <a:pt x="952731" y="4550071"/>
                  </a:cubicBezTo>
                  <a:cubicBezTo>
                    <a:pt x="1094331" y="4928208"/>
                    <a:pt x="1298980" y="5275627"/>
                    <a:pt x="1560970" y="5582379"/>
                  </a:cubicBezTo>
                  <a:cubicBezTo>
                    <a:pt x="1870793" y="5945304"/>
                    <a:pt x="2259610" y="6243718"/>
                    <a:pt x="2685142" y="6445587"/>
                  </a:cubicBezTo>
                  <a:cubicBezTo>
                    <a:pt x="3130131" y="6656669"/>
                    <a:pt x="3606861" y="6763602"/>
                    <a:pt x="4102171" y="6763602"/>
                  </a:cubicBezTo>
                  <a:cubicBezTo>
                    <a:pt x="4371914" y="6763602"/>
                    <a:pt x="4599528" y="6687974"/>
                    <a:pt x="4840307" y="6518434"/>
                  </a:cubicBezTo>
                  <a:cubicBezTo>
                    <a:pt x="5099811" y="6335729"/>
                    <a:pt x="5349951" y="6061159"/>
                    <a:pt x="5614867" y="5770643"/>
                  </a:cubicBezTo>
                  <a:cubicBezTo>
                    <a:pt x="5743449" y="5629628"/>
                    <a:pt x="5876273" y="5483786"/>
                    <a:pt x="6018458" y="5339114"/>
                  </a:cubicBezTo>
                  <a:cubicBezTo>
                    <a:pt x="6379773" y="4971361"/>
                    <a:pt x="6715635" y="4791728"/>
                    <a:pt x="6960802" y="4660514"/>
                  </a:cubicBezTo>
                  <a:cubicBezTo>
                    <a:pt x="7116154" y="4577280"/>
                    <a:pt x="7206994" y="4527251"/>
                    <a:pt x="7264776" y="4466544"/>
                  </a:cubicBezTo>
                  <a:cubicBezTo>
                    <a:pt x="7332650" y="4395306"/>
                    <a:pt x="7394089" y="4262628"/>
                    <a:pt x="7447190" y="4072462"/>
                  </a:cubicBezTo>
                  <a:cubicBezTo>
                    <a:pt x="7570066" y="3632594"/>
                    <a:pt x="7573576" y="3171954"/>
                    <a:pt x="7457722" y="2703268"/>
                  </a:cubicBezTo>
                  <a:cubicBezTo>
                    <a:pt x="7347718" y="2258572"/>
                    <a:pt x="7127565" y="1810073"/>
                    <a:pt x="6820959" y="1406044"/>
                  </a:cubicBezTo>
                  <a:cubicBezTo>
                    <a:pt x="6474271" y="949207"/>
                    <a:pt x="6032355" y="563024"/>
                    <a:pt x="5543190" y="289185"/>
                  </a:cubicBezTo>
                  <a:cubicBezTo>
                    <a:pt x="5362386" y="187977"/>
                    <a:pt x="5179299" y="104665"/>
                    <a:pt x="4996775" y="40060"/>
                  </a:cubicBezTo>
                  <a:lnTo>
                    <a:pt x="4871645" y="0"/>
                  </a:lnTo>
                  <a:lnTo>
                    <a:pt x="6433093" y="0"/>
                  </a:lnTo>
                  <a:lnTo>
                    <a:pt x="6564891" y="101152"/>
                  </a:lnTo>
                  <a:cubicBezTo>
                    <a:pt x="7785271" y="1084819"/>
                    <a:pt x="8592299" y="2692132"/>
                    <a:pt x="8151535" y="4269504"/>
                  </a:cubicBezTo>
                  <a:cubicBezTo>
                    <a:pt x="7841710" y="5378317"/>
                    <a:pt x="7282330" y="5096287"/>
                    <a:pt x="6540097" y="5851830"/>
                  </a:cubicBezTo>
                  <a:cubicBezTo>
                    <a:pt x="6215307" y="6182380"/>
                    <a:pt x="5924872" y="6538214"/>
                    <a:pt x="5606037" y="6833938"/>
                  </a:cubicBezTo>
                  <a:lnTo>
                    <a:pt x="5578888" y="6858000"/>
                  </a:lnTo>
                  <a:lnTo>
                    <a:pt x="1925521" y="6858000"/>
                  </a:lnTo>
                  <a:lnTo>
                    <a:pt x="1807085" y="6781026"/>
                  </a:lnTo>
                  <a:cubicBezTo>
                    <a:pt x="1509378" y="6576133"/>
                    <a:pt x="1239525" y="6332492"/>
                    <a:pt x="1004515" y="6057209"/>
                  </a:cubicBezTo>
                  <a:cubicBezTo>
                    <a:pt x="378870" y="5324338"/>
                    <a:pt x="0" y="4367220"/>
                    <a:pt x="0" y="3320136"/>
                  </a:cubicBezTo>
                  <a:cubicBezTo>
                    <a:pt x="0" y="2023187"/>
                    <a:pt x="581101" y="864350"/>
                    <a:pt x="1492767" y="98612"/>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000679E-B592-4134-AC05-8EC80BBC4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37594" y="-3810"/>
              <a:ext cx="8219860" cy="6858000"/>
            </a:xfrm>
            <a:custGeom>
              <a:avLst/>
              <a:gdLst>
                <a:gd name="connsiteX0" fmla="*/ 5534366 w 8219860"/>
                <a:gd name="connsiteY0" fmla="*/ 0 h 6858000"/>
                <a:gd name="connsiteX1" fmla="*/ 6263243 w 8219860"/>
                <a:gd name="connsiteY1" fmla="*/ 0 h 6858000"/>
                <a:gd name="connsiteX2" fmla="*/ 6295307 w 8219860"/>
                <a:gd name="connsiteY2" fmla="*/ 21377 h 6858000"/>
                <a:gd name="connsiteX3" fmla="*/ 6907056 w 8219860"/>
                <a:gd name="connsiteY3" fmla="*/ 522976 h 6858000"/>
                <a:gd name="connsiteX4" fmla="*/ 7434107 w 8219860"/>
                <a:gd name="connsiteY4" fmla="*/ 1119513 h 6858000"/>
                <a:gd name="connsiteX5" fmla="*/ 7856130 w 8219860"/>
                <a:gd name="connsiteY5" fmla="*/ 1802940 h 6858000"/>
                <a:gd name="connsiteX6" fmla="*/ 8019380 w 8219860"/>
                <a:gd name="connsiteY6" fmla="*/ 2174201 h 6858000"/>
                <a:gd name="connsiteX7" fmla="*/ 8054634 w 8219860"/>
                <a:gd name="connsiteY7" fmla="*/ 2269723 h 6858000"/>
                <a:gd name="connsiteX8" fmla="*/ 8086962 w 8219860"/>
                <a:gd name="connsiteY8" fmla="*/ 2366562 h 6858000"/>
                <a:gd name="connsiteX9" fmla="*/ 8115633 w 8219860"/>
                <a:gd name="connsiteY9" fmla="*/ 2464717 h 6858000"/>
                <a:gd name="connsiteX10" fmla="*/ 8140794 w 8219860"/>
                <a:gd name="connsiteY10" fmla="*/ 2563895 h 6858000"/>
                <a:gd name="connsiteX11" fmla="*/ 8218615 w 8219860"/>
                <a:gd name="connsiteY11" fmla="*/ 3378975 h 6858000"/>
                <a:gd name="connsiteX12" fmla="*/ 8175170 w 8219860"/>
                <a:gd name="connsiteY12" fmla="*/ 3786370 h 6858000"/>
                <a:gd name="connsiteX13" fmla="*/ 8073943 w 8219860"/>
                <a:gd name="connsiteY13" fmla="*/ 4180891 h 6858000"/>
                <a:gd name="connsiteX14" fmla="*/ 7939071 w 8219860"/>
                <a:gd name="connsiteY14" fmla="*/ 4562246 h 6858000"/>
                <a:gd name="connsiteX15" fmla="*/ 7854229 w 8219860"/>
                <a:gd name="connsiteY15" fmla="*/ 4751828 h 6858000"/>
                <a:gd name="connsiteX16" fmla="*/ 7745102 w 8219860"/>
                <a:gd name="connsiteY16" fmla="*/ 4936435 h 6858000"/>
                <a:gd name="connsiteX17" fmla="*/ 7605403 w 8219860"/>
                <a:gd name="connsiteY17" fmla="*/ 5106852 h 6858000"/>
                <a:gd name="connsiteX18" fmla="*/ 7524949 w 8219860"/>
                <a:gd name="connsiteY18" fmla="*/ 5182481 h 6858000"/>
                <a:gd name="connsiteX19" fmla="*/ 7440106 w 8219860"/>
                <a:gd name="connsiteY19" fmla="*/ 5250208 h 6858000"/>
                <a:gd name="connsiteX20" fmla="*/ 7101758 w 8219860"/>
                <a:gd name="connsiteY20" fmla="*/ 5463633 h 6858000"/>
                <a:gd name="connsiteX21" fmla="*/ 6804366 w 8219860"/>
                <a:gd name="connsiteY21" fmla="*/ 5657895 h 6858000"/>
                <a:gd name="connsiteX22" fmla="*/ 6671103 w 8219860"/>
                <a:gd name="connsiteY22" fmla="*/ 5765704 h 6858000"/>
                <a:gd name="connsiteX23" fmla="*/ 6545887 w 8219860"/>
                <a:gd name="connsiteY23" fmla="*/ 5882583 h 6858000"/>
                <a:gd name="connsiteX24" fmla="*/ 6485473 w 8219860"/>
                <a:gd name="connsiteY24" fmla="*/ 5945046 h 6858000"/>
                <a:gd name="connsiteX25" fmla="*/ 6423303 w 8219860"/>
                <a:gd name="connsiteY25" fmla="*/ 6011604 h 6858000"/>
                <a:gd name="connsiteX26" fmla="*/ 6298672 w 8219860"/>
                <a:gd name="connsiteY26" fmla="*/ 6146768 h 6858000"/>
                <a:gd name="connsiteX27" fmla="*/ 6040923 w 8219860"/>
                <a:gd name="connsiteY27" fmla="*/ 6418997 h 6858000"/>
                <a:gd name="connsiteX28" fmla="*/ 5907662 w 8219860"/>
                <a:gd name="connsiteY28" fmla="*/ 6555769 h 6858000"/>
                <a:gd name="connsiteX29" fmla="*/ 5769864 w 8219860"/>
                <a:gd name="connsiteY29" fmla="*/ 6691081 h 6858000"/>
                <a:gd name="connsiteX30" fmla="*/ 5581270 w 8219860"/>
                <a:gd name="connsiteY30" fmla="*/ 6858000 h 6858000"/>
                <a:gd name="connsiteX31" fmla="*/ 5057635 w 8219860"/>
                <a:gd name="connsiteY31" fmla="*/ 6858000 h 6858000"/>
                <a:gd name="connsiteX32" fmla="*/ 5112401 w 8219860"/>
                <a:gd name="connsiteY32" fmla="*/ 6812805 h 6858000"/>
                <a:gd name="connsiteX33" fmla="*/ 5241495 w 8219860"/>
                <a:gd name="connsiteY33" fmla="*/ 6689617 h 6858000"/>
                <a:gd name="connsiteX34" fmla="*/ 5485639 w 8219860"/>
                <a:gd name="connsiteY34" fmla="*/ 6421192 h 6858000"/>
                <a:gd name="connsiteX35" fmla="*/ 5603981 w 8219860"/>
                <a:gd name="connsiteY35" fmla="*/ 6279592 h 6858000"/>
                <a:gd name="connsiteX36" fmla="*/ 5722615 w 8219860"/>
                <a:gd name="connsiteY36" fmla="*/ 6135503 h 6858000"/>
                <a:gd name="connsiteX37" fmla="*/ 5967636 w 8219860"/>
                <a:gd name="connsiteY37" fmla="*/ 5845135 h 6858000"/>
                <a:gd name="connsiteX38" fmla="*/ 6099583 w 8219860"/>
                <a:gd name="connsiteY38" fmla="*/ 5703828 h 6858000"/>
                <a:gd name="connsiteX39" fmla="*/ 6168189 w 8219860"/>
                <a:gd name="connsiteY39" fmla="*/ 5634490 h 6858000"/>
                <a:gd name="connsiteX40" fmla="*/ 6241769 w 8219860"/>
                <a:gd name="connsiteY40" fmla="*/ 5564129 h 6858000"/>
                <a:gd name="connsiteX41" fmla="*/ 6567684 w 8219860"/>
                <a:gd name="connsiteY41" fmla="*/ 5312962 h 6858000"/>
                <a:gd name="connsiteX42" fmla="*/ 6918466 w 8219860"/>
                <a:gd name="connsiteY42" fmla="*/ 5121628 h 6858000"/>
                <a:gd name="connsiteX43" fmla="*/ 7084202 w 8219860"/>
                <a:gd name="connsiteY43" fmla="*/ 5039856 h 6858000"/>
                <a:gd name="connsiteX44" fmla="*/ 7231508 w 8219860"/>
                <a:gd name="connsiteY44" fmla="*/ 4955159 h 6858000"/>
                <a:gd name="connsiteX45" fmla="*/ 7455757 w 8219860"/>
                <a:gd name="connsiteY45" fmla="*/ 4736907 h 6858000"/>
                <a:gd name="connsiteX46" fmla="*/ 7597796 w 8219860"/>
                <a:gd name="connsiteY46" fmla="*/ 4437761 h 6858000"/>
                <a:gd name="connsiteX47" fmla="*/ 7667720 w 8219860"/>
                <a:gd name="connsiteY47" fmla="*/ 4093562 h 6858000"/>
                <a:gd name="connsiteX48" fmla="*/ 7680008 w 8219860"/>
                <a:gd name="connsiteY48" fmla="*/ 3742632 h 6858000"/>
                <a:gd name="connsiteX49" fmla="*/ 7657188 w 8219860"/>
                <a:gd name="connsiteY49" fmla="*/ 3396237 h 6858000"/>
                <a:gd name="connsiteX50" fmla="*/ 7604818 w 8219860"/>
                <a:gd name="connsiteY50" fmla="*/ 3055255 h 6858000"/>
                <a:gd name="connsiteX51" fmla="*/ 7522900 w 8219860"/>
                <a:gd name="connsiteY51" fmla="*/ 2720270 h 6858000"/>
                <a:gd name="connsiteX52" fmla="*/ 7299968 w 8219860"/>
                <a:gd name="connsiteY52" fmla="*/ 2062442 h 6858000"/>
                <a:gd name="connsiteX53" fmla="*/ 6971566 w 8219860"/>
                <a:gd name="connsiteY53" fmla="*/ 1438698 h 6858000"/>
                <a:gd name="connsiteX54" fmla="*/ 6771307 w 8219860"/>
                <a:gd name="connsiteY54" fmla="*/ 1144380 h 6858000"/>
                <a:gd name="connsiteX55" fmla="*/ 6547935 w 8219860"/>
                <a:gd name="connsiteY55" fmla="*/ 865129 h 6858000"/>
                <a:gd name="connsiteX56" fmla="*/ 6037997 w 8219860"/>
                <a:gd name="connsiteY56" fmla="*/ 359872 h 6858000"/>
                <a:gd name="connsiteX57" fmla="*/ 5602369 w 8219860"/>
                <a:gd name="connsiteY57" fmla="*/ 40572 h 6858000"/>
                <a:gd name="connsiteX58" fmla="*/ 1689206 w 8219860"/>
                <a:gd name="connsiteY58" fmla="*/ 0 h 6858000"/>
                <a:gd name="connsiteX59" fmla="*/ 2580244 w 8219860"/>
                <a:gd name="connsiteY59" fmla="*/ 0 h 6858000"/>
                <a:gd name="connsiteX60" fmla="*/ 2556490 w 8219860"/>
                <a:gd name="connsiteY60" fmla="*/ 13997 h 6858000"/>
                <a:gd name="connsiteX61" fmla="*/ 2125407 w 8219860"/>
                <a:gd name="connsiteY61" fmla="*/ 323156 h 6858000"/>
                <a:gd name="connsiteX62" fmla="*/ 1859322 w 8219860"/>
                <a:gd name="connsiteY62" fmla="*/ 553842 h 6858000"/>
                <a:gd name="connsiteX63" fmla="*/ 1607425 w 8219860"/>
                <a:gd name="connsiteY63" fmla="*/ 799741 h 6858000"/>
                <a:gd name="connsiteX64" fmla="*/ 861829 w 8219860"/>
                <a:gd name="connsiteY64" fmla="*/ 1987400 h 6858000"/>
                <a:gd name="connsiteX65" fmla="*/ 661422 w 8219860"/>
                <a:gd name="connsiteY65" fmla="*/ 2660149 h 6858000"/>
                <a:gd name="connsiteX66" fmla="*/ 608323 w 8219860"/>
                <a:gd name="connsiteY66" fmla="*/ 3006544 h 6858000"/>
                <a:gd name="connsiteX67" fmla="*/ 584625 w 8219860"/>
                <a:gd name="connsiteY67" fmla="*/ 3355571 h 6858000"/>
                <a:gd name="connsiteX68" fmla="*/ 589891 w 8219860"/>
                <a:gd name="connsiteY68" fmla="*/ 3705330 h 6858000"/>
                <a:gd name="connsiteX69" fmla="*/ 623389 w 8219860"/>
                <a:gd name="connsiteY69" fmla="*/ 4053626 h 6858000"/>
                <a:gd name="connsiteX70" fmla="*/ 787078 w 8219860"/>
                <a:gd name="connsiteY70" fmla="*/ 4735736 h 6858000"/>
                <a:gd name="connsiteX71" fmla="*/ 1081251 w 8219860"/>
                <a:gd name="connsiteY71" fmla="*/ 5376742 h 6858000"/>
                <a:gd name="connsiteX72" fmla="*/ 1274196 w 8219860"/>
                <a:gd name="connsiteY72" fmla="*/ 5674278 h 6858000"/>
                <a:gd name="connsiteX73" fmla="*/ 1381274 w 8219860"/>
                <a:gd name="connsiteY73" fmla="*/ 5816170 h 6858000"/>
                <a:gd name="connsiteX74" fmla="*/ 1495959 w 8219860"/>
                <a:gd name="connsiteY74" fmla="*/ 5953677 h 6858000"/>
                <a:gd name="connsiteX75" fmla="*/ 2013356 w 8219860"/>
                <a:gd name="connsiteY75" fmla="*/ 6450448 h 6858000"/>
                <a:gd name="connsiteX76" fmla="*/ 2083865 w 8219860"/>
                <a:gd name="connsiteY76" fmla="*/ 6506327 h 6858000"/>
                <a:gd name="connsiteX77" fmla="*/ 2155688 w 8219860"/>
                <a:gd name="connsiteY77" fmla="*/ 6560744 h 6858000"/>
                <a:gd name="connsiteX78" fmla="*/ 2228537 w 8219860"/>
                <a:gd name="connsiteY78" fmla="*/ 6613844 h 6858000"/>
                <a:gd name="connsiteX79" fmla="*/ 2302700 w 8219860"/>
                <a:gd name="connsiteY79" fmla="*/ 6665190 h 6858000"/>
                <a:gd name="connsiteX80" fmla="*/ 2610915 w 8219860"/>
                <a:gd name="connsiteY80" fmla="*/ 6853454 h 6858000"/>
                <a:gd name="connsiteX81" fmla="*/ 2619731 w 8219860"/>
                <a:gd name="connsiteY81" fmla="*/ 6858000 h 6858000"/>
                <a:gd name="connsiteX82" fmla="*/ 1931408 w 8219860"/>
                <a:gd name="connsiteY82" fmla="*/ 6858000 h 6858000"/>
                <a:gd name="connsiteX83" fmla="*/ 1782231 w 8219860"/>
                <a:gd name="connsiteY83" fmla="*/ 6759101 h 6858000"/>
                <a:gd name="connsiteX84" fmla="*/ 1179844 w 8219860"/>
                <a:gd name="connsiteY84" fmla="*/ 6247262 h 6858000"/>
                <a:gd name="connsiteX85" fmla="*/ 677221 w 8219860"/>
                <a:gd name="connsiteY85" fmla="*/ 5628784 h 6858000"/>
                <a:gd name="connsiteX86" fmla="*/ 302740 w 8219860"/>
                <a:gd name="connsiteY86" fmla="*/ 4919612 h 6858000"/>
                <a:gd name="connsiteX87" fmla="*/ 71615 w 8219860"/>
                <a:gd name="connsiteY87" fmla="*/ 4147685 h 6858000"/>
                <a:gd name="connsiteX88" fmla="*/ 14420 w 8219860"/>
                <a:gd name="connsiteY88" fmla="*/ 3747313 h 6858000"/>
                <a:gd name="connsiteX89" fmla="*/ 815 w 8219860"/>
                <a:gd name="connsiteY89" fmla="*/ 3342991 h 6858000"/>
                <a:gd name="connsiteX90" fmla="*/ 29340 w 8219860"/>
                <a:gd name="connsiteY90" fmla="*/ 2939692 h 6858000"/>
                <a:gd name="connsiteX91" fmla="*/ 97946 w 8219860"/>
                <a:gd name="connsiteY91" fmla="*/ 2541660 h 6858000"/>
                <a:gd name="connsiteX92" fmla="*/ 341358 w 8219860"/>
                <a:gd name="connsiteY92" fmla="*/ 1774268 h 6858000"/>
                <a:gd name="connsiteX93" fmla="*/ 1212758 w 8219860"/>
                <a:gd name="connsiteY93" fmla="*/ 432721 h 6858000"/>
                <a:gd name="connsiteX94" fmla="*/ 1499908 w 8219860"/>
                <a:gd name="connsiteY94" fmla="*/ 150982 h 6858000"/>
                <a:gd name="connsiteX95" fmla="*/ 1655863 w 8219860"/>
                <a:gd name="connsiteY95" fmla="*/ 235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219860" h="6858000">
                  <a:moveTo>
                    <a:pt x="5534366" y="0"/>
                  </a:moveTo>
                  <a:lnTo>
                    <a:pt x="6263243" y="0"/>
                  </a:lnTo>
                  <a:lnTo>
                    <a:pt x="6295307" y="21377"/>
                  </a:lnTo>
                  <a:cubicBezTo>
                    <a:pt x="6511218" y="172340"/>
                    <a:pt x="6716597" y="339247"/>
                    <a:pt x="6907056" y="522976"/>
                  </a:cubicBezTo>
                  <a:cubicBezTo>
                    <a:pt x="7097514" y="706706"/>
                    <a:pt x="7274807" y="905503"/>
                    <a:pt x="7434107" y="1119513"/>
                  </a:cubicBezTo>
                  <a:cubicBezTo>
                    <a:pt x="7593992" y="1333084"/>
                    <a:pt x="7735155" y="1562014"/>
                    <a:pt x="7856130" y="1802940"/>
                  </a:cubicBezTo>
                  <a:cubicBezTo>
                    <a:pt x="7916105" y="1923621"/>
                    <a:pt x="7970376" y="2047668"/>
                    <a:pt x="8019380" y="2174201"/>
                  </a:cubicBezTo>
                  <a:cubicBezTo>
                    <a:pt x="8031375" y="2205944"/>
                    <a:pt x="8043808" y="2237541"/>
                    <a:pt x="8054634" y="2269723"/>
                  </a:cubicBezTo>
                  <a:lnTo>
                    <a:pt x="8086962" y="2366562"/>
                  </a:lnTo>
                  <a:lnTo>
                    <a:pt x="8115633" y="2464717"/>
                  </a:lnTo>
                  <a:cubicBezTo>
                    <a:pt x="8124995" y="2497484"/>
                    <a:pt x="8132602" y="2530836"/>
                    <a:pt x="8140794" y="2563895"/>
                  </a:cubicBezTo>
                  <a:cubicBezTo>
                    <a:pt x="8203402" y="2829836"/>
                    <a:pt x="8225636" y="3105576"/>
                    <a:pt x="8218615" y="3378975"/>
                  </a:cubicBezTo>
                  <a:cubicBezTo>
                    <a:pt x="8214958" y="3515749"/>
                    <a:pt x="8200476" y="3652229"/>
                    <a:pt x="8175170" y="3786370"/>
                  </a:cubicBezTo>
                  <a:cubicBezTo>
                    <a:pt x="8149716" y="3920510"/>
                    <a:pt x="8114462" y="4052163"/>
                    <a:pt x="8073943" y="4180891"/>
                  </a:cubicBezTo>
                  <a:cubicBezTo>
                    <a:pt x="8033570" y="4309911"/>
                    <a:pt x="7990270" y="4435421"/>
                    <a:pt x="7939071" y="4562246"/>
                  </a:cubicBezTo>
                  <a:cubicBezTo>
                    <a:pt x="7913472" y="4625587"/>
                    <a:pt x="7885678" y="4688926"/>
                    <a:pt x="7854229" y="4751828"/>
                  </a:cubicBezTo>
                  <a:cubicBezTo>
                    <a:pt x="7822193" y="4814437"/>
                    <a:pt x="7786792" y="4876752"/>
                    <a:pt x="7745102" y="4936435"/>
                  </a:cubicBezTo>
                  <a:cubicBezTo>
                    <a:pt x="7703998" y="4996411"/>
                    <a:pt x="7657040" y="5053899"/>
                    <a:pt x="7605403" y="5106852"/>
                  </a:cubicBezTo>
                  <a:cubicBezTo>
                    <a:pt x="7579512" y="5133183"/>
                    <a:pt x="7552596" y="5158489"/>
                    <a:pt x="7524949" y="5182481"/>
                  </a:cubicBezTo>
                  <a:cubicBezTo>
                    <a:pt x="7497301" y="5206323"/>
                    <a:pt x="7468776" y="5228704"/>
                    <a:pt x="7440106" y="5250208"/>
                  </a:cubicBezTo>
                  <a:cubicBezTo>
                    <a:pt x="7324836" y="5335930"/>
                    <a:pt x="7208103" y="5400146"/>
                    <a:pt x="7101758" y="5463633"/>
                  </a:cubicBezTo>
                  <a:cubicBezTo>
                    <a:pt x="6994825" y="5526533"/>
                    <a:pt x="6896230" y="5588996"/>
                    <a:pt x="6804366" y="5657895"/>
                  </a:cubicBezTo>
                  <a:cubicBezTo>
                    <a:pt x="6758141" y="5691978"/>
                    <a:pt x="6713965" y="5728110"/>
                    <a:pt x="6671103" y="5765704"/>
                  </a:cubicBezTo>
                  <a:cubicBezTo>
                    <a:pt x="6627952" y="5802860"/>
                    <a:pt x="6586408" y="5842209"/>
                    <a:pt x="6545887" y="5882583"/>
                  </a:cubicBezTo>
                  <a:cubicBezTo>
                    <a:pt x="6525407" y="5903062"/>
                    <a:pt x="6506245" y="5923103"/>
                    <a:pt x="6485473" y="5945046"/>
                  </a:cubicBezTo>
                  <a:lnTo>
                    <a:pt x="6423303" y="6011604"/>
                  </a:lnTo>
                  <a:lnTo>
                    <a:pt x="6298672" y="6146768"/>
                  </a:lnTo>
                  <a:cubicBezTo>
                    <a:pt x="6214853" y="6237315"/>
                    <a:pt x="6128400" y="6327572"/>
                    <a:pt x="6040923" y="6418997"/>
                  </a:cubicBezTo>
                  <a:cubicBezTo>
                    <a:pt x="5997186" y="6464637"/>
                    <a:pt x="5952569" y="6510130"/>
                    <a:pt x="5907662" y="6555769"/>
                  </a:cubicBezTo>
                  <a:cubicBezTo>
                    <a:pt x="5862460" y="6601118"/>
                    <a:pt x="5816528" y="6646172"/>
                    <a:pt x="5769864" y="6691081"/>
                  </a:cubicBezTo>
                  <a:lnTo>
                    <a:pt x="5581270" y="6858000"/>
                  </a:lnTo>
                  <a:lnTo>
                    <a:pt x="5057635" y="6858000"/>
                  </a:lnTo>
                  <a:lnTo>
                    <a:pt x="5112401" y="6812805"/>
                  </a:lnTo>
                  <a:cubicBezTo>
                    <a:pt x="5156505" y="6773364"/>
                    <a:pt x="5199439" y="6732113"/>
                    <a:pt x="5241495" y="6689617"/>
                  </a:cubicBezTo>
                  <a:cubicBezTo>
                    <a:pt x="5325753" y="6604628"/>
                    <a:pt x="5405916" y="6513934"/>
                    <a:pt x="5485639" y="6421192"/>
                  </a:cubicBezTo>
                  <a:cubicBezTo>
                    <a:pt x="5525427" y="6374674"/>
                    <a:pt x="5564631" y="6327425"/>
                    <a:pt x="5603981" y="6279592"/>
                  </a:cubicBezTo>
                  <a:lnTo>
                    <a:pt x="5722615" y="6135503"/>
                  </a:lnTo>
                  <a:cubicBezTo>
                    <a:pt x="5802339" y="6038957"/>
                    <a:pt x="5882062" y="5940510"/>
                    <a:pt x="5967636" y="5845135"/>
                  </a:cubicBezTo>
                  <a:cubicBezTo>
                    <a:pt x="6010496" y="5797446"/>
                    <a:pt x="6054381" y="5750345"/>
                    <a:pt x="6099583" y="5703828"/>
                  </a:cubicBezTo>
                  <a:lnTo>
                    <a:pt x="6168189" y="5634490"/>
                  </a:lnTo>
                  <a:cubicBezTo>
                    <a:pt x="6191300" y="5611524"/>
                    <a:pt x="6216754" y="5587094"/>
                    <a:pt x="6241769" y="5564129"/>
                  </a:cubicBezTo>
                  <a:cubicBezTo>
                    <a:pt x="6342117" y="5470948"/>
                    <a:pt x="6452414" y="5386688"/>
                    <a:pt x="6567684" y="5312962"/>
                  </a:cubicBezTo>
                  <a:cubicBezTo>
                    <a:pt x="6682806" y="5238945"/>
                    <a:pt x="6803635" y="5177360"/>
                    <a:pt x="6918466" y="5121628"/>
                  </a:cubicBezTo>
                  <a:cubicBezTo>
                    <a:pt x="6975808" y="5093833"/>
                    <a:pt x="7031688" y="5067211"/>
                    <a:pt x="7084202" y="5039856"/>
                  </a:cubicBezTo>
                  <a:cubicBezTo>
                    <a:pt x="7136864" y="5012793"/>
                    <a:pt x="7186453" y="4985439"/>
                    <a:pt x="7231508" y="4955159"/>
                  </a:cubicBezTo>
                  <a:cubicBezTo>
                    <a:pt x="7322202" y="4895476"/>
                    <a:pt x="7395635" y="4824530"/>
                    <a:pt x="7455757" y="4736907"/>
                  </a:cubicBezTo>
                  <a:cubicBezTo>
                    <a:pt x="7515440" y="4649431"/>
                    <a:pt x="7562543" y="4547326"/>
                    <a:pt x="7597796" y="4437761"/>
                  </a:cubicBezTo>
                  <a:cubicBezTo>
                    <a:pt x="7632758" y="4328343"/>
                    <a:pt x="7655139" y="4210293"/>
                    <a:pt x="7667720" y="4093562"/>
                  </a:cubicBezTo>
                  <a:cubicBezTo>
                    <a:pt x="7679860" y="3976389"/>
                    <a:pt x="7682494" y="3858925"/>
                    <a:pt x="7680008" y="3742632"/>
                  </a:cubicBezTo>
                  <a:cubicBezTo>
                    <a:pt x="7676350" y="3626192"/>
                    <a:pt x="7668451" y="3510776"/>
                    <a:pt x="7657188" y="3396237"/>
                  </a:cubicBezTo>
                  <a:cubicBezTo>
                    <a:pt x="7645923" y="3281699"/>
                    <a:pt x="7628808" y="3167745"/>
                    <a:pt x="7604818" y="3055255"/>
                  </a:cubicBezTo>
                  <a:cubicBezTo>
                    <a:pt x="7581120" y="2942618"/>
                    <a:pt x="7552888" y="2831298"/>
                    <a:pt x="7522900" y="2720270"/>
                  </a:cubicBezTo>
                  <a:cubicBezTo>
                    <a:pt x="7462926" y="2498361"/>
                    <a:pt x="7392418" y="2277038"/>
                    <a:pt x="7299968" y="2062442"/>
                  </a:cubicBezTo>
                  <a:cubicBezTo>
                    <a:pt x="7207518" y="1847847"/>
                    <a:pt x="7097514" y="1639104"/>
                    <a:pt x="6971566" y="1438698"/>
                  </a:cubicBezTo>
                  <a:cubicBezTo>
                    <a:pt x="6908226" y="1338642"/>
                    <a:pt x="6841668" y="1240340"/>
                    <a:pt x="6771307" y="1144380"/>
                  </a:cubicBezTo>
                  <a:cubicBezTo>
                    <a:pt x="6700945" y="1048419"/>
                    <a:pt x="6625903" y="955677"/>
                    <a:pt x="6547935" y="865129"/>
                  </a:cubicBezTo>
                  <a:cubicBezTo>
                    <a:pt x="6392438" y="683740"/>
                    <a:pt x="6221873" y="514199"/>
                    <a:pt x="6037997" y="359872"/>
                  </a:cubicBezTo>
                  <a:cubicBezTo>
                    <a:pt x="5900420" y="243689"/>
                    <a:pt x="5754861" y="136638"/>
                    <a:pt x="5602369" y="40572"/>
                  </a:cubicBezTo>
                  <a:close/>
                  <a:moveTo>
                    <a:pt x="1689206" y="0"/>
                  </a:moveTo>
                  <a:lnTo>
                    <a:pt x="2580244" y="0"/>
                  </a:lnTo>
                  <a:lnTo>
                    <a:pt x="2556490" y="13997"/>
                  </a:lnTo>
                  <a:cubicBezTo>
                    <a:pt x="2405637" y="107875"/>
                    <a:pt x="2262108" y="212018"/>
                    <a:pt x="2125407" y="323156"/>
                  </a:cubicBezTo>
                  <a:cubicBezTo>
                    <a:pt x="2033982" y="397174"/>
                    <a:pt x="1946944" y="475874"/>
                    <a:pt x="1859322" y="553842"/>
                  </a:cubicBezTo>
                  <a:cubicBezTo>
                    <a:pt x="1771699" y="631664"/>
                    <a:pt x="1686271" y="712557"/>
                    <a:pt x="1607425" y="799741"/>
                  </a:cubicBezTo>
                  <a:cubicBezTo>
                    <a:pt x="1289847" y="1146281"/>
                    <a:pt x="1036342" y="1551627"/>
                    <a:pt x="861829" y="1987400"/>
                  </a:cubicBezTo>
                  <a:cubicBezTo>
                    <a:pt x="774499" y="2205213"/>
                    <a:pt x="707062" y="2430780"/>
                    <a:pt x="661422" y="2660149"/>
                  </a:cubicBezTo>
                  <a:cubicBezTo>
                    <a:pt x="638750" y="2774834"/>
                    <a:pt x="621196" y="2890541"/>
                    <a:pt x="608323" y="3006544"/>
                  </a:cubicBezTo>
                  <a:cubicBezTo>
                    <a:pt x="595888" y="3122545"/>
                    <a:pt x="587990" y="3239131"/>
                    <a:pt x="584625" y="3355571"/>
                  </a:cubicBezTo>
                  <a:cubicBezTo>
                    <a:pt x="581699" y="3472156"/>
                    <a:pt x="582578" y="3588890"/>
                    <a:pt x="589891" y="3705330"/>
                  </a:cubicBezTo>
                  <a:cubicBezTo>
                    <a:pt x="595742" y="3821770"/>
                    <a:pt x="607591" y="3937917"/>
                    <a:pt x="623389" y="4053626"/>
                  </a:cubicBezTo>
                  <a:cubicBezTo>
                    <a:pt x="655864" y="4284896"/>
                    <a:pt x="709988" y="4513828"/>
                    <a:pt x="787078" y="4735736"/>
                  </a:cubicBezTo>
                  <a:cubicBezTo>
                    <a:pt x="864023" y="4957499"/>
                    <a:pt x="962324" y="5172825"/>
                    <a:pt x="1081251" y="5376742"/>
                  </a:cubicBezTo>
                  <a:cubicBezTo>
                    <a:pt x="1140934" y="5478553"/>
                    <a:pt x="1205152" y="5578172"/>
                    <a:pt x="1274196" y="5674278"/>
                  </a:cubicBezTo>
                  <a:cubicBezTo>
                    <a:pt x="1308571" y="5722552"/>
                    <a:pt x="1344557" y="5769654"/>
                    <a:pt x="1381274" y="5816170"/>
                  </a:cubicBezTo>
                  <a:cubicBezTo>
                    <a:pt x="1418575" y="5862543"/>
                    <a:pt x="1456608" y="5908622"/>
                    <a:pt x="1495959" y="5953677"/>
                  </a:cubicBezTo>
                  <a:cubicBezTo>
                    <a:pt x="1652919" y="6133894"/>
                    <a:pt x="1826555" y="6300071"/>
                    <a:pt x="2013356" y="6450448"/>
                  </a:cubicBezTo>
                  <a:cubicBezTo>
                    <a:pt x="2037053" y="6468879"/>
                    <a:pt x="2060020" y="6488188"/>
                    <a:pt x="2083865" y="6506327"/>
                  </a:cubicBezTo>
                  <a:lnTo>
                    <a:pt x="2155688" y="6560744"/>
                  </a:lnTo>
                  <a:lnTo>
                    <a:pt x="2228537" y="6613844"/>
                  </a:lnTo>
                  <a:lnTo>
                    <a:pt x="2302700" y="6665190"/>
                  </a:lnTo>
                  <a:cubicBezTo>
                    <a:pt x="2402465" y="6732186"/>
                    <a:pt x="2505008" y="6795525"/>
                    <a:pt x="2610915" y="6853454"/>
                  </a:cubicBezTo>
                  <a:lnTo>
                    <a:pt x="2619731" y="6858000"/>
                  </a:lnTo>
                  <a:lnTo>
                    <a:pt x="1931408" y="6858000"/>
                  </a:lnTo>
                  <a:lnTo>
                    <a:pt x="1782231" y="6759101"/>
                  </a:lnTo>
                  <a:cubicBezTo>
                    <a:pt x="1566612" y="6607846"/>
                    <a:pt x="1365329" y="6435527"/>
                    <a:pt x="1179844" y="6247262"/>
                  </a:cubicBezTo>
                  <a:cubicBezTo>
                    <a:pt x="994506" y="6059437"/>
                    <a:pt x="824235" y="5851280"/>
                    <a:pt x="677221" y="5628784"/>
                  </a:cubicBezTo>
                  <a:cubicBezTo>
                    <a:pt x="530062" y="5405851"/>
                    <a:pt x="404700" y="5167998"/>
                    <a:pt x="302740" y="4919612"/>
                  </a:cubicBezTo>
                  <a:cubicBezTo>
                    <a:pt x="200636" y="4671373"/>
                    <a:pt x="123692" y="4412162"/>
                    <a:pt x="71615" y="4147685"/>
                  </a:cubicBezTo>
                  <a:cubicBezTo>
                    <a:pt x="45285" y="4015446"/>
                    <a:pt x="26854" y="3881599"/>
                    <a:pt x="14420" y="3747313"/>
                  </a:cubicBezTo>
                  <a:cubicBezTo>
                    <a:pt x="3595" y="3612880"/>
                    <a:pt x="-2256" y="3477862"/>
                    <a:pt x="815" y="3342991"/>
                  </a:cubicBezTo>
                  <a:cubicBezTo>
                    <a:pt x="3156" y="3208119"/>
                    <a:pt x="12811" y="3073394"/>
                    <a:pt x="29340" y="2939692"/>
                  </a:cubicBezTo>
                  <a:cubicBezTo>
                    <a:pt x="45578" y="2805845"/>
                    <a:pt x="68690" y="2673022"/>
                    <a:pt x="97946" y="2541660"/>
                  </a:cubicBezTo>
                  <a:cubicBezTo>
                    <a:pt x="156167" y="2278939"/>
                    <a:pt x="237791" y="2021777"/>
                    <a:pt x="341358" y="1774268"/>
                  </a:cubicBezTo>
                  <a:cubicBezTo>
                    <a:pt x="548640" y="1279252"/>
                    <a:pt x="844567" y="822415"/>
                    <a:pt x="1212758" y="432721"/>
                  </a:cubicBezTo>
                  <a:cubicBezTo>
                    <a:pt x="1305208" y="335736"/>
                    <a:pt x="1399705" y="240506"/>
                    <a:pt x="1499908" y="150982"/>
                  </a:cubicBezTo>
                  <a:cubicBezTo>
                    <a:pt x="1550010" y="106294"/>
                    <a:pt x="1602232" y="64018"/>
                    <a:pt x="1655863" y="2359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Freeform: Shape 13">
              <a:extLst>
                <a:ext uri="{FF2B5EF4-FFF2-40B4-BE49-F238E27FC236}">
                  <a16:creationId xmlns:a16="http://schemas.microsoft.com/office/drawing/2014/main" id="{EC2EF310-93E6-4F72-B482-07BF5CFBB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65807" y="-3810"/>
              <a:ext cx="8870393" cy="6858000"/>
            </a:xfrm>
            <a:custGeom>
              <a:avLst/>
              <a:gdLst>
                <a:gd name="connsiteX0" fmla="*/ 6200652 w 8899328"/>
                <a:gd name="connsiteY0" fmla="*/ 0 h 6858000"/>
                <a:gd name="connsiteX1" fmla="*/ 7036991 w 8899328"/>
                <a:gd name="connsiteY1" fmla="*/ 0 h 6858000"/>
                <a:gd name="connsiteX2" fmla="*/ 7111956 w 8899328"/>
                <a:gd name="connsiteY2" fmla="*/ 52444 h 6858000"/>
                <a:gd name="connsiteX3" fmla="*/ 8899328 w 8899328"/>
                <a:gd name="connsiteY3" fmla="*/ 3560285 h 6858000"/>
                <a:gd name="connsiteX4" fmla="*/ 7441506 w 8899328"/>
                <a:gd name="connsiteY4" fmla="*/ 6800585 h 6858000"/>
                <a:gd name="connsiteX5" fmla="*/ 7374130 w 8899328"/>
                <a:gd name="connsiteY5" fmla="*/ 6858000 h 6858000"/>
                <a:gd name="connsiteX6" fmla="*/ 5835221 w 8899328"/>
                <a:gd name="connsiteY6" fmla="*/ 6858000 h 6858000"/>
                <a:gd name="connsiteX7" fmla="*/ 5891385 w 8899328"/>
                <a:gd name="connsiteY7" fmla="*/ 6810175 h 6858000"/>
                <a:gd name="connsiteX8" fmla="*/ 6032854 w 8899328"/>
                <a:gd name="connsiteY8" fmla="*/ 6677494 h 6858000"/>
                <a:gd name="connsiteX9" fmla="*/ 6170584 w 8899328"/>
                <a:gd name="connsiteY9" fmla="*/ 6539762 h 6858000"/>
                <a:gd name="connsiteX10" fmla="*/ 6305296 w 8899328"/>
                <a:gd name="connsiteY10" fmla="*/ 6398150 h 6858000"/>
                <a:gd name="connsiteX11" fmla="*/ 6572709 w 8899328"/>
                <a:gd name="connsiteY11" fmla="*/ 6110468 h 6858000"/>
                <a:gd name="connsiteX12" fmla="*/ 6707707 w 8899328"/>
                <a:gd name="connsiteY12" fmla="*/ 5966410 h 6858000"/>
                <a:gd name="connsiteX13" fmla="*/ 6846876 w 8899328"/>
                <a:gd name="connsiteY13" fmla="*/ 5823934 h 6858000"/>
                <a:gd name="connsiteX14" fmla="*/ 7497863 w 8899328"/>
                <a:gd name="connsiteY14" fmla="*/ 5348633 h 6858000"/>
                <a:gd name="connsiteX15" fmla="*/ 7825226 w 8899328"/>
                <a:gd name="connsiteY15" fmla="*/ 5147788 h 6858000"/>
                <a:gd name="connsiteX16" fmla="*/ 8071216 w 8899328"/>
                <a:gd name="connsiteY16" fmla="*/ 4893890 h 6858000"/>
                <a:gd name="connsiteX17" fmla="*/ 8224043 w 8899328"/>
                <a:gd name="connsiteY17" fmla="*/ 4570985 h 6858000"/>
                <a:gd name="connsiteX18" fmla="*/ 8315049 w 8899328"/>
                <a:gd name="connsiteY18" fmla="*/ 4212279 h 6858000"/>
                <a:gd name="connsiteX19" fmla="*/ 8330721 w 8899328"/>
                <a:gd name="connsiteY19" fmla="*/ 4120699 h 6858000"/>
                <a:gd name="connsiteX20" fmla="*/ 8343947 w 8899328"/>
                <a:gd name="connsiteY20" fmla="*/ 4028973 h 6858000"/>
                <a:gd name="connsiteX21" fmla="*/ 8353867 w 8899328"/>
                <a:gd name="connsiteY21" fmla="*/ 3936961 h 6858000"/>
                <a:gd name="connsiteX22" fmla="*/ 8361055 w 8899328"/>
                <a:gd name="connsiteY22" fmla="*/ 3844661 h 6858000"/>
                <a:gd name="connsiteX23" fmla="*/ 8365083 w 8899328"/>
                <a:gd name="connsiteY23" fmla="*/ 3475748 h 6858000"/>
                <a:gd name="connsiteX24" fmla="*/ 8359475 w 8899328"/>
                <a:gd name="connsiteY24" fmla="*/ 3383736 h 6858000"/>
                <a:gd name="connsiteX25" fmla="*/ 8350992 w 8899328"/>
                <a:gd name="connsiteY25" fmla="*/ 3292012 h 6858000"/>
                <a:gd name="connsiteX26" fmla="*/ 8340497 w 8899328"/>
                <a:gd name="connsiteY26" fmla="*/ 3200431 h 6858000"/>
                <a:gd name="connsiteX27" fmla="*/ 8327557 w 8899328"/>
                <a:gd name="connsiteY27" fmla="*/ 3109137 h 6858000"/>
                <a:gd name="connsiteX28" fmla="*/ 8252222 w 8899328"/>
                <a:gd name="connsiteY28" fmla="*/ 2747843 h 6858000"/>
                <a:gd name="connsiteX29" fmla="*/ 7998038 w 8899328"/>
                <a:gd name="connsiteY29" fmla="*/ 2051137 h 6858000"/>
                <a:gd name="connsiteX30" fmla="*/ 7825803 w 8899328"/>
                <a:gd name="connsiteY30" fmla="*/ 1719174 h 6858000"/>
                <a:gd name="connsiteX31" fmla="*/ 7627401 w 8899328"/>
                <a:gd name="connsiteY31" fmla="*/ 1399431 h 6858000"/>
                <a:gd name="connsiteX32" fmla="*/ 7404557 w 8899328"/>
                <a:gd name="connsiteY32" fmla="*/ 1093490 h 6858000"/>
                <a:gd name="connsiteX33" fmla="*/ 7157849 w 8899328"/>
                <a:gd name="connsiteY33" fmla="*/ 803362 h 6858000"/>
                <a:gd name="connsiteX34" fmla="*/ 6889001 w 8899328"/>
                <a:gd name="connsiteY34" fmla="*/ 530489 h 6858000"/>
                <a:gd name="connsiteX35" fmla="*/ 6597149 w 8899328"/>
                <a:gd name="connsiteY35" fmla="*/ 279180 h 6858000"/>
                <a:gd name="connsiteX36" fmla="*/ 6283731 w 8899328"/>
                <a:gd name="connsiteY36" fmla="*/ 51736 h 6858000"/>
                <a:gd name="connsiteX37" fmla="*/ 1862338 w 8899328"/>
                <a:gd name="connsiteY37" fmla="*/ 0 h 6858000"/>
                <a:gd name="connsiteX38" fmla="*/ 2555184 w 8899328"/>
                <a:gd name="connsiteY38" fmla="*/ 0 h 6858000"/>
                <a:gd name="connsiteX39" fmla="*/ 2420890 w 8899328"/>
                <a:gd name="connsiteY39" fmla="*/ 86030 h 6858000"/>
                <a:gd name="connsiteX40" fmla="*/ 1703381 w 8899328"/>
                <a:gd name="connsiteY40" fmla="*/ 715375 h 6858000"/>
                <a:gd name="connsiteX41" fmla="*/ 923719 w 8899328"/>
                <a:gd name="connsiteY41" fmla="*/ 1986010 h 6858000"/>
                <a:gd name="connsiteX42" fmla="*/ 717122 w 8899328"/>
                <a:gd name="connsiteY42" fmla="*/ 2694936 h 6858000"/>
                <a:gd name="connsiteX43" fmla="*/ 646244 w 8899328"/>
                <a:gd name="connsiteY43" fmla="*/ 3427730 h 6858000"/>
                <a:gd name="connsiteX44" fmla="*/ 707346 w 8899328"/>
                <a:gd name="connsiteY44" fmla="*/ 4160522 h 6858000"/>
                <a:gd name="connsiteX45" fmla="*/ 902872 w 8899328"/>
                <a:gd name="connsiteY45" fmla="*/ 4869880 h 6858000"/>
                <a:gd name="connsiteX46" fmla="*/ 1677359 w 8899328"/>
                <a:gd name="connsiteY46" fmla="*/ 6124701 h 6858000"/>
                <a:gd name="connsiteX47" fmla="*/ 2547624 w 8899328"/>
                <a:gd name="connsiteY47" fmla="*/ 6829930 h 6858000"/>
                <a:gd name="connsiteX48" fmla="*/ 2596857 w 8899328"/>
                <a:gd name="connsiteY48" fmla="*/ 6858000 h 6858000"/>
                <a:gd name="connsiteX49" fmla="*/ 1525198 w 8899328"/>
                <a:gd name="connsiteY49" fmla="*/ 6858000 h 6858000"/>
                <a:gd name="connsiteX50" fmla="*/ 1457823 w 8899328"/>
                <a:gd name="connsiteY50" fmla="*/ 6800585 h 6858000"/>
                <a:gd name="connsiteX51" fmla="*/ 0 w 8899328"/>
                <a:gd name="connsiteY51" fmla="*/ 3560285 h 6858000"/>
                <a:gd name="connsiteX52" fmla="*/ 1787372 w 8899328"/>
                <a:gd name="connsiteY52" fmla="*/ 524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899328" h="6858000">
                  <a:moveTo>
                    <a:pt x="6200652" y="0"/>
                  </a:moveTo>
                  <a:lnTo>
                    <a:pt x="7036991" y="0"/>
                  </a:lnTo>
                  <a:lnTo>
                    <a:pt x="7111956" y="52444"/>
                  </a:lnTo>
                  <a:cubicBezTo>
                    <a:pt x="8196995" y="850732"/>
                    <a:pt x="8899328" y="2124819"/>
                    <a:pt x="8899328" y="3560285"/>
                  </a:cubicBezTo>
                  <a:cubicBezTo>
                    <a:pt x="8899328" y="4844649"/>
                    <a:pt x="8337073" y="5999820"/>
                    <a:pt x="7441506" y="6800585"/>
                  </a:cubicBezTo>
                  <a:lnTo>
                    <a:pt x="7374130" y="6858000"/>
                  </a:lnTo>
                  <a:lnTo>
                    <a:pt x="5835221" y="6858000"/>
                  </a:lnTo>
                  <a:lnTo>
                    <a:pt x="5891385" y="6810175"/>
                  </a:lnTo>
                  <a:cubicBezTo>
                    <a:pt x="5939440" y="6767098"/>
                    <a:pt x="5986561" y="6722781"/>
                    <a:pt x="6032854" y="6677494"/>
                  </a:cubicBezTo>
                  <a:cubicBezTo>
                    <a:pt x="6079290" y="6632350"/>
                    <a:pt x="6125297" y="6586487"/>
                    <a:pt x="6170584" y="6539762"/>
                  </a:cubicBezTo>
                  <a:cubicBezTo>
                    <a:pt x="6215872" y="6493038"/>
                    <a:pt x="6260585" y="6445738"/>
                    <a:pt x="6305296" y="6398150"/>
                  </a:cubicBezTo>
                  <a:cubicBezTo>
                    <a:pt x="6394865" y="6303119"/>
                    <a:pt x="6483283" y="6206649"/>
                    <a:pt x="6572709" y="6110468"/>
                  </a:cubicBezTo>
                  <a:lnTo>
                    <a:pt x="6707707" y="5966410"/>
                  </a:lnTo>
                  <a:cubicBezTo>
                    <a:pt x="6752995" y="5918535"/>
                    <a:pt x="6798426" y="5871090"/>
                    <a:pt x="6846876" y="5823934"/>
                  </a:cubicBezTo>
                  <a:cubicBezTo>
                    <a:pt x="7037227" y="5634303"/>
                    <a:pt x="7265821" y="5478169"/>
                    <a:pt x="7497863" y="5348633"/>
                  </a:cubicBezTo>
                  <a:cubicBezTo>
                    <a:pt x="7612735" y="5282499"/>
                    <a:pt x="7726745" y="5220534"/>
                    <a:pt x="7825226" y="5147788"/>
                  </a:cubicBezTo>
                  <a:cubicBezTo>
                    <a:pt x="7924139" y="5075471"/>
                    <a:pt x="8006807" y="4992085"/>
                    <a:pt x="8071216" y="4893890"/>
                  </a:cubicBezTo>
                  <a:cubicBezTo>
                    <a:pt x="8136631" y="4796702"/>
                    <a:pt x="8185081" y="4686430"/>
                    <a:pt x="8224043" y="4570985"/>
                  </a:cubicBezTo>
                  <a:cubicBezTo>
                    <a:pt x="8263005" y="4455537"/>
                    <a:pt x="8292046" y="4334053"/>
                    <a:pt x="8315049" y="4212279"/>
                  </a:cubicBezTo>
                  <a:cubicBezTo>
                    <a:pt x="8320225" y="4181657"/>
                    <a:pt x="8326407" y="4151321"/>
                    <a:pt x="8330721" y="4120699"/>
                  </a:cubicBezTo>
                  <a:lnTo>
                    <a:pt x="8343947" y="4028973"/>
                  </a:lnTo>
                  <a:lnTo>
                    <a:pt x="8353867" y="3936961"/>
                  </a:lnTo>
                  <a:cubicBezTo>
                    <a:pt x="8357605" y="3906338"/>
                    <a:pt x="8358468" y="3875427"/>
                    <a:pt x="8361055" y="3844661"/>
                  </a:cubicBezTo>
                  <a:cubicBezTo>
                    <a:pt x="8369825" y="3721738"/>
                    <a:pt x="8369969" y="3598527"/>
                    <a:pt x="8365083" y="3475748"/>
                  </a:cubicBezTo>
                  <a:lnTo>
                    <a:pt x="8359475" y="3383736"/>
                  </a:lnTo>
                  <a:cubicBezTo>
                    <a:pt x="8357031" y="3353114"/>
                    <a:pt x="8353723" y="3322634"/>
                    <a:pt x="8350992" y="3292012"/>
                  </a:cubicBezTo>
                  <a:cubicBezTo>
                    <a:pt x="8348549" y="3261388"/>
                    <a:pt x="8343947" y="3230909"/>
                    <a:pt x="8340497" y="3200431"/>
                  </a:cubicBezTo>
                  <a:cubicBezTo>
                    <a:pt x="8337333" y="3169807"/>
                    <a:pt x="8332301" y="3139471"/>
                    <a:pt x="8327557" y="3109137"/>
                  </a:cubicBezTo>
                  <a:cubicBezTo>
                    <a:pt x="8308293" y="2987651"/>
                    <a:pt x="8283133" y="2867173"/>
                    <a:pt x="8252222" y="2747843"/>
                  </a:cubicBezTo>
                  <a:cubicBezTo>
                    <a:pt x="8188963" y="2509618"/>
                    <a:pt x="8103565" y="2276424"/>
                    <a:pt x="7998038" y="2051137"/>
                  </a:cubicBezTo>
                  <a:cubicBezTo>
                    <a:pt x="7945131" y="1938709"/>
                    <a:pt x="7887767" y="1827864"/>
                    <a:pt x="7825803" y="1719174"/>
                  </a:cubicBezTo>
                  <a:cubicBezTo>
                    <a:pt x="7764413" y="1610196"/>
                    <a:pt x="7697704" y="1503807"/>
                    <a:pt x="7627401" y="1399431"/>
                  </a:cubicBezTo>
                  <a:cubicBezTo>
                    <a:pt x="7557241" y="1295054"/>
                    <a:pt x="7482337" y="1193408"/>
                    <a:pt x="7404557" y="1093490"/>
                  </a:cubicBezTo>
                  <a:cubicBezTo>
                    <a:pt x="7326203" y="994145"/>
                    <a:pt x="7243824" y="897388"/>
                    <a:pt x="7157849" y="803362"/>
                  </a:cubicBezTo>
                  <a:cubicBezTo>
                    <a:pt x="7071731" y="709624"/>
                    <a:pt x="6982739" y="617755"/>
                    <a:pt x="6889001" y="530489"/>
                  </a:cubicBezTo>
                  <a:cubicBezTo>
                    <a:pt x="6795407" y="443077"/>
                    <a:pt x="6698076" y="359115"/>
                    <a:pt x="6597149" y="279180"/>
                  </a:cubicBezTo>
                  <a:cubicBezTo>
                    <a:pt x="6496223" y="199244"/>
                    <a:pt x="6391846" y="122902"/>
                    <a:pt x="6283731" y="51736"/>
                  </a:cubicBezTo>
                  <a:close/>
                  <a:moveTo>
                    <a:pt x="1862338" y="0"/>
                  </a:moveTo>
                  <a:lnTo>
                    <a:pt x="2555184" y="0"/>
                  </a:lnTo>
                  <a:lnTo>
                    <a:pt x="2420890" y="86030"/>
                  </a:lnTo>
                  <a:cubicBezTo>
                    <a:pt x="2154693" y="266478"/>
                    <a:pt x="1913733" y="479863"/>
                    <a:pt x="1703381" y="715375"/>
                  </a:cubicBezTo>
                  <a:cubicBezTo>
                    <a:pt x="1365810" y="1092339"/>
                    <a:pt x="1104149" y="1525660"/>
                    <a:pt x="923719" y="1986010"/>
                  </a:cubicBezTo>
                  <a:cubicBezTo>
                    <a:pt x="833720" y="2216041"/>
                    <a:pt x="763129" y="2453260"/>
                    <a:pt x="717122" y="2694936"/>
                  </a:cubicBezTo>
                  <a:cubicBezTo>
                    <a:pt x="671259" y="2936614"/>
                    <a:pt x="647538" y="3182027"/>
                    <a:pt x="646244" y="3427730"/>
                  </a:cubicBezTo>
                  <a:cubicBezTo>
                    <a:pt x="644376" y="3673432"/>
                    <a:pt x="665077" y="3918845"/>
                    <a:pt x="707346" y="4160522"/>
                  </a:cubicBezTo>
                  <a:cubicBezTo>
                    <a:pt x="749183" y="4402342"/>
                    <a:pt x="816035" y="4639849"/>
                    <a:pt x="902872" y="4869880"/>
                  </a:cubicBezTo>
                  <a:cubicBezTo>
                    <a:pt x="1077984" y="5329367"/>
                    <a:pt x="1339500" y="5759239"/>
                    <a:pt x="1677359" y="6124701"/>
                  </a:cubicBezTo>
                  <a:cubicBezTo>
                    <a:pt x="1930752" y="6398797"/>
                    <a:pt x="2225066" y="6636097"/>
                    <a:pt x="2547624" y="6829930"/>
                  </a:cubicBezTo>
                  <a:lnTo>
                    <a:pt x="2596857" y="6858000"/>
                  </a:lnTo>
                  <a:lnTo>
                    <a:pt x="1525198" y="6858000"/>
                  </a:lnTo>
                  <a:lnTo>
                    <a:pt x="1457823" y="6800585"/>
                  </a:lnTo>
                  <a:cubicBezTo>
                    <a:pt x="562255" y="5999820"/>
                    <a:pt x="0" y="4844649"/>
                    <a:pt x="0" y="3560285"/>
                  </a:cubicBezTo>
                  <a:cubicBezTo>
                    <a:pt x="0" y="2124819"/>
                    <a:pt x="702333" y="850732"/>
                    <a:pt x="1787372" y="5244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5" name="Freeform: Shape 14">
              <a:extLst>
                <a:ext uri="{FF2B5EF4-FFF2-40B4-BE49-F238E27FC236}">
                  <a16:creationId xmlns:a16="http://schemas.microsoft.com/office/drawing/2014/main" id="{100AB910-B0C2-495C-AFD9-34F51C9D45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810"/>
              <a:ext cx="12192000" cy="6858000"/>
            </a:xfrm>
            <a:custGeom>
              <a:avLst/>
              <a:gdLst>
                <a:gd name="connsiteX0" fmla="*/ 8201697 w 12192000"/>
                <a:gd name="connsiteY0" fmla="*/ 0 h 6858001"/>
                <a:gd name="connsiteX1" fmla="*/ 12192000 w 12192000"/>
                <a:gd name="connsiteY1" fmla="*/ 0 h 6858001"/>
                <a:gd name="connsiteX2" fmla="*/ 12192000 w 12192000"/>
                <a:gd name="connsiteY2" fmla="*/ 6858001 h 6858001"/>
                <a:gd name="connsiteX3" fmla="*/ 8460487 w 12192000"/>
                <a:gd name="connsiteY3" fmla="*/ 6858001 h 6858001"/>
                <a:gd name="connsiteX4" fmla="*/ 8553921 w 12192000"/>
                <a:gd name="connsiteY4" fmla="*/ 6784577 h 6858001"/>
                <a:gd name="connsiteX5" fmla="*/ 10092281 w 12192000"/>
                <a:gd name="connsiteY5" fmla="*/ 3522553 h 6858001"/>
                <a:gd name="connsiteX6" fmla="*/ 8228486 w 12192000"/>
                <a:gd name="connsiteY6" fmla="*/ 17174 h 6858001"/>
                <a:gd name="connsiteX7" fmla="*/ 0 w 12192000"/>
                <a:gd name="connsiteY7" fmla="*/ 0 h 6858001"/>
                <a:gd name="connsiteX8" fmla="*/ 3528179 w 12192000"/>
                <a:gd name="connsiteY8" fmla="*/ 0 h 6858001"/>
                <a:gd name="connsiteX9" fmla="*/ 3501391 w 12192000"/>
                <a:gd name="connsiteY9" fmla="*/ 17174 h 6858001"/>
                <a:gd name="connsiteX10" fmla="*/ 1637595 w 12192000"/>
                <a:gd name="connsiteY10" fmla="*/ 3522553 h 6858001"/>
                <a:gd name="connsiteX11" fmla="*/ 3175956 w 12192000"/>
                <a:gd name="connsiteY11" fmla="*/ 6784577 h 6858001"/>
                <a:gd name="connsiteX12" fmla="*/ 3269390 w 12192000"/>
                <a:gd name="connsiteY12" fmla="*/ 6858001 h 6858001"/>
                <a:gd name="connsiteX13" fmla="*/ 0 w 12192000"/>
                <a:gd name="connsiteY13"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1">
                  <a:moveTo>
                    <a:pt x="8201697" y="0"/>
                  </a:moveTo>
                  <a:lnTo>
                    <a:pt x="12192000" y="0"/>
                  </a:lnTo>
                  <a:lnTo>
                    <a:pt x="12192000" y="6858001"/>
                  </a:lnTo>
                  <a:lnTo>
                    <a:pt x="8460487" y="6858001"/>
                  </a:lnTo>
                  <a:lnTo>
                    <a:pt x="8553921" y="6784577"/>
                  </a:lnTo>
                  <a:cubicBezTo>
                    <a:pt x="9493436" y="6009220"/>
                    <a:pt x="10092281" y="4835820"/>
                    <a:pt x="10092281" y="3522553"/>
                  </a:cubicBezTo>
                  <a:cubicBezTo>
                    <a:pt x="10092281" y="2063368"/>
                    <a:pt x="9352966" y="776858"/>
                    <a:pt x="8228486" y="17174"/>
                  </a:cubicBezTo>
                  <a:close/>
                  <a:moveTo>
                    <a:pt x="0" y="0"/>
                  </a:moveTo>
                  <a:lnTo>
                    <a:pt x="3528179" y="0"/>
                  </a:lnTo>
                  <a:lnTo>
                    <a:pt x="3501391" y="17174"/>
                  </a:lnTo>
                  <a:cubicBezTo>
                    <a:pt x="2376910" y="776858"/>
                    <a:pt x="1637595" y="2063368"/>
                    <a:pt x="1637595" y="3522553"/>
                  </a:cubicBezTo>
                  <a:cubicBezTo>
                    <a:pt x="1637595" y="4835820"/>
                    <a:pt x="2236440" y="6009220"/>
                    <a:pt x="3175956" y="6784577"/>
                  </a:cubicBezTo>
                  <a:lnTo>
                    <a:pt x="3269390" y="6858001"/>
                  </a:lnTo>
                  <a:lnTo>
                    <a:pt x="0"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20683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6D53A0B-1A14-10EA-93A4-B34BF3CF564B}"/>
              </a:ext>
            </a:extLst>
          </p:cNvPr>
          <p:cNvPicPr>
            <a:picLocks noChangeAspect="1"/>
          </p:cNvPicPr>
          <p:nvPr/>
        </p:nvPicPr>
        <p:blipFill>
          <a:blip r:embed="rId2">
            <a:extLst>
              <a:ext uri="{28A0092B-C50C-407E-A947-70E740481C1C}">
                <a14:useLocalDpi xmlns:a14="http://schemas.microsoft.com/office/drawing/2010/main" val="0"/>
              </a:ext>
            </a:extLst>
          </a:blip>
          <a:srcRect l="11274" r="7273" b="-2"/>
          <a:stretch>
            <a:fillRect/>
          </a:stretch>
        </p:blipFill>
        <p:spPr>
          <a:xfrm rot="5400000">
            <a:off x="6200394" y="864108"/>
            <a:ext cx="5571066" cy="5129784"/>
          </a:xfrm>
          <a:prstGeom prst="rect">
            <a:avLst/>
          </a:prstGeom>
        </p:spPr>
      </p:pic>
      <p:sp>
        <p:nvSpPr>
          <p:cNvPr id="14" name="Rectangle 13">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E5B1334-7EBB-A4AD-8DEE-EFE96B9BDF84}"/>
              </a:ext>
            </a:extLst>
          </p:cNvPr>
          <p:cNvPicPr>
            <a:picLocks noChangeAspect="1"/>
          </p:cNvPicPr>
          <p:nvPr/>
        </p:nvPicPr>
        <p:blipFill>
          <a:blip r:embed="rId3">
            <a:extLst>
              <a:ext uri="{28A0092B-C50C-407E-A947-70E740481C1C}">
                <a14:useLocalDpi xmlns:a14="http://schemas.microsoft.com/office/drawing/2010/main" val="0"/>
              </a:ext>
            </a:extLst>
          </a:blip>
          <a:srcRect r="2" b="5518"/>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4280548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F8046CB-F844-4875-20BD-FC023437F21D}"/>
              </a:ext>
            </a:extLst>
          </p:cNvPr>
          <p:cNvPicPr>
            <a:picLocks noChangeAspect="1"/>
          </p:cNvPicPr>
          <p:nvPr/>
        </p:nvPicPr>
        <p:blipFill>
          <a:blip r:embed="rId2">
            <a:extLst>
              <a:ext uri="{28A0092B-C50C-407E-A947-70E740481C1C}">
                <a14:useLocalDpi xmlns:a14="http://schemas.microsoft.com/office/drawing/2010/main" val="0"/>
              </a:ext>
            </a:extLst>
          </a:blip>
          <a:srcRect t="17858" b="15778"/>
          <a:stretch>
            <a:fillRect/>
          </a:stretch>
        </p:blipFill>
        <p:spPr>
          <a:xfrm>
            <a:off x="-1" y="1"/>
            <a:ext cx="12192000" cy="6068290"/>
          </a:xfrm>
          <a:prstGeom prst="rect">
            <a:avLst/>
          </a:prstGeom>
        </p:spPr>
      </p:pic>
      <p:grpSp>
        <p:nvGrpSpPr>
          <p:cNvPr id="10" name="Group 9">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5029199"/>
            <a:ext cx="12228128" cy="1828800"/>
            <a:chOff x="-305" y="2987478"/>
            <a:chExt cx="12188952" cy="1828800"/>
          </a:xfrm>
        </p:grpSpPr>
        <p:sp>
          <p:nvSpPr>
            <p:cNvPr id="11" name="Freeform: Shape 10">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4" name="Freeform: Shape 13">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87286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C105BEC-6F71-1B0E-FE09-46620CC74AEB}"/>
              </a:ext>
            </a:extLst>
          </p:cNvPr>
          <p:cNvPicPr>
            <a:picLocks noChangeAspect="1"/>
          </p:cNvPicPr>
          <p:nvPr/>
        </p:nvPicPr>
        <p:blipFill>
          <a:blip r:embed="rId2">
            <a:extLst>
              <a:ext uri="{28A0092B-C50C-407E-A947-70E740481C1C}">
                <a14:useLocalDpi xmlns:a14="http://schemas.microsoft.com/office/drawing/2010/main" val="0"/>
              </a:ext>
            </a:extLst>
          </a:blip>
          <a:srcRect l="6738" r="51082"/>
          <a:stretch>
            <a:fillRect/>
          </a:stretch>
        </p:blipFill>
        <p:spPr>
          <a:xfrm rot="5400000">
            <a:off x="2667641" y="-2666359"/>
            <a:ext cx="6856718" cy="12192000"/>
          </a:xfrm>
          <a:prstGeom prst="rect">
            <a:avLst/>
          </a:prstGeom>
        </p:spPr>
      </p:pic>
    </p:spTree>
    <p:extLst>
      <p:ext uri="{BB962C8B-B14F-4D97-AF65-F5344CB8AC3E}">
        <p14:creationId xmlns:p14="http://schemas.microsoft.com/office/powerpoint/2010/main" val="4287765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95</TotalTime>
  <Words>274</Words>
  <Application>Microsoft Office PowerPoint</Application>
  <PresentationFormat>Widescreen</PresentationFormat>
  <Paragraphs>44</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Meiryo</vt:lpstr>
      <vt:lpstr>Aptos</vt:lpstr>
      <vt:lpstr>Aptos Display</vt:lpstr>
      <vt:lpstr>Arial</vt:lpstr>
      <vt:lpstr>Calibri</vt:lpstr>
      <vt:lpstr>Wingdings</vt:lpstr>
      <vt:lpstr>Office Theme</vt:lpstr>
      <vt:lpstr>Welcome Back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Miss Sneddon</dc:creator>
  <cp:lastModifiedBy>Miss Sneddon</cp:lastModifiedBy>
  <cp:revision>1</cp:revision>
  <dcterms:created xsi:type="dcterms:W3CDTF">2026-08-14T09:07:31Z</dcterms:created>
  <dcterms:modified xsi:type="dcterms:W3CDTF">2026-08-14T10:42:40Z</dcterms:modified>
</cp:coreProperties>
</file>